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9" r:id="rId5"/>
    <p:sldId id="332" r:id="rId6"/>
    <p:sldId id="290" r:id="rId7"/>
    <p:sldId id="304" r:id="rId8"/>
    <p:sldId id="257" r:id="rId9"/>
    <p:sldId id="305" r:id="rId10"/>
    <p:sldId id="306" r:id="rId11"/>
    <p:sldId id="308" r:id="rId12"/>
    <p:sldId id="307" r:id="rId13"/>
    <p:sldId id="291" r:id="rId14"/>
    <p:sldId id="297" r:id="rId15"/>
    <p:sldId id="309" r:id="rId16"/>
    <p:sldId id="310" r:id="rId17"/>
    <p:sldId id="311" r:id="rId18"/>
    <p:sldId id="312" r:id="rId19"/>
    <p:sldId id="313" r:id="rId20"/>
    <p:sldId id="296" r:id="rId21"/>
    <p:sldId id="314" r:id="rId22"/>
    <p:sldId id="316" r:id="rId23"/>
    <p:sldId id="331" r:id="rId24"/>
    <p:sldId id="329" r:id="rId25"/>
    <p:sldId id="315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lten, LLM (Liene)" initials="SL(" lastIdx="1" clrIdx="0">
    <p:extLst>
      <p:ext uri="{19B8F6BF-5375-455C-9EA6-DF929625EA0E}">
        <p15:presenceInfo xmlns:p15="http://schemas.microsoft.com/office/powerpoint/2012/main" userId="S::l.selten@hethooghuis.nl::b8fe06bb-7cfa-4f96-b8a0-f4e7fbc49e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AA09AC-7716-4E02-ACD6-DBA5BB035B75}" v="3" dt="2020-02-10T08:58:43.5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ten, LLM (Liene)" userId="b8fe06bb-7cfa-4f96-b8a0-f4e7fbc49ef5" providerId="ADAL" clId="{5E5B3544-28F6-4698-92CA-9B1045D6DFE2}"/>
    <pc:docChg chg="undo custSel addSld delSld modSld sldOrd">
      <pc:chgData name="Selten, LLM (Liene)" userId="b8fe06bb-7cfa-4f96-b8a0-f4e7fbc49ef5" providerId="ADAL" clId="{5E5B3544-28F6-4698-92CA-9B1045D6DFE2}" dt="2020-02-03T10:14:15.605" v="6199"/>
      <pc:docMkLst>
        <pc:docMk/>
      </pc:docMkLst>
      <pc:sldChg chg="modSp">
        <pc:chgData name="Selten, LLM (Liene)" userId="b8fe06bb-7cfa-4f96-b8a0-f4e7fbc49ef5" providerId="ADAL" clId="{5E5B3544-28F6-4698-92CA-9B1045D6DFE2}" dt="2020-02-02T17:19:12.709" v="1848" actId="20577"/>
        <pc:sldMkLst>
          <pc:docMk/>
          <pc:sldMk cId="830072377" sldId="257"/>
        </pc:sldMkLst>
        <pc:spChg chg="mod">
          <ac:chgData name="Selten, LLM (Liene)" userId="b8fe06bb-7cfa-4f96-b8a0-f4e7fbc49ef5" providerId="ADAL" clId="{5E5B3544-28F6-4698-92CA-9B1045D6DFE2}" dt="2020-02-02T17:19:12.709" v="1848" actId="20577"/>
          <ac:spMkLst>
            <pc:docMk/>
            <pc:sldMk cId="830072377" sldId="257"/>
            <ac:spMk id="3" creationId="{00000000-0000-0000-0000-000000000000}"/>
          </ac:spMkLst>
        </pc:spChg>
      </pc:sldChg>
      <pc:sldChg chg="addSp delSp modSp add">
        <pc:chgData name="Selten, LLM (Liene)" userId="b8fe06bb-7cfa-4f96-b8a0-f4e7fbc49ef5" providerId="ADAL" clId="{5E5B3544-28F6-4698-92CA-9B1045D6DFE2}" dt="2020-02-02T19:21:06.616" v="4723" actId="1076"/>
        <pc:sldMkLst>
          <pc:docMk/>
          <pc:sldMk cId="0" sldId="264"/>
        </pc:sldMkLst>
        <pc:spChg chg="mod">
          <ac:chgData name="Selten, LLM (Liene)" userId="b8fe06bb-7cfa-4f96-b8a0-f4e7fbc49ef5" providerId="ADAL" clId="{5E5B3544-28F6-4698-92CA-9B1045D6DFE2}" dt="2020-02-02T19:21:06.616" v="4723" actId="1076"/>
          <ac:spMkLst>
            <pc:docMk/>
            <pc:sldMk cId="0" sldId="264"/>
            <ac:spMk id="18435" creationId="{00000000-0000-0000-0000-000000000000}"/>
          </ac:spMkLst>
        </pc:spChg>
        <pc:spChg chg="mod">
          <ac:chgData name="Selten, LLM (Liene)" userId="b8fe06bb-7cfa-4f96-b8a0-f4e7fbc49ef5" providerId="ADAL" clId="{5E5B3544-28F6-4698-92CA-9B1045D6DFE2}" dt="2020-02-02T19:20:57.721" v="4722" actId="1076"/>
          <ac:spMkLst>
            <pc:docMk/>
            <pc:sldMk cId="0" sldId="264"/>
            <ac:spMk id="18438" creationId="{00000000-0000-0000-0000-000000000000}"/>
          </ac:spMkLst>
        </pc:spChg>
        <pc:picChg chg="add">
          <ac:chgData name="Selten, LLM (Liene)" userId="b8fe06bb-7cfa-4f96-b8a0-f4e7fbc49ef5" providerId="ADAL" clId="{5E5B3544-28F6-4698-92CA-9B1045D6DFE2}" dt="2020-02-02T19:20:03.541" v="4708"/>
          <ac:picMkLst>
            <pc:docMk/>
            <pc:sldMk cId="0" sldId="264"/>
            <ac:picMk id="8" creationId="{8EA413A1-8BDC-4190-A243-BAC1200BBB37}"/>
          </ac:picMkLst>
        </pc:picChg>
        <pc:picChg chg="mod">
          <ac:chgData name="Selten, LLM (Liene)" userId="b8fe06bb-7cfa-4f96-b8a0-f4e7fbc49ef5" providerId="ADAL" clId="{5E5B3544-28F6-4698-92CA-9B1045D6DFE2}" dt="2020-02-02T19:20:13.344" v="4712" actId="14100"/>
          <ac:picMkLst>
            <pc:docMk/>
            <pc:sldMk cId="0" sldId="264"/>
            <ac:picMk id="18433" creationId="{00000000-0000-0000-0000-000000000000}"/>
          </ac:picMkLst>
        </pc:picChg>
        <pc:picChg chg="mod">
          <ac:chgData name="Selten, LLM (Liene)" userId="b8fe06bb-7cfa-4f96-b8a0-f4e7fbc49ef5" providerId="ADAL" clId="{5E5B3544-28F6-4698-92CA-9B1045D6DFE2}" dt="2020-02-02T19:20:16.046" v="4713" actId="14100"/>
          <ac:picMkLst>
            <pc:docMk/>
            <pc:sldMk cId="0" sldId="264"/>
            <ac:picMk id="18434" creationId="{00000000-0000-0000-0000-000000000000}"/>
          </ac:picMkLst>
        </pc:picChg>
        <pc:picChg chg="mod">
          <ac:chgData name="Selten, LLM (Liene)" userId="b8fe06bb-7cfa-4f96-b8a0-f4e7fbc49ef5" providerId="ADAL" clId="{5E5B3544-28F6-4698-92CA-9B1045D6DFE2}" dt="2020-02-02T19:20:18.624" v="4714" actId="14100"/>
          <ac:picMkLst>
            <pc:docMk/>
            <pc:sldMk cId="0" sldId="264"/>
            <ac:picMk id="18439" creationId="{00000000-0000-0000-0000-000000000000}"/>
          </ac:picMkLst>
        </pc:picChg>
        <pc:picChg chg="del">
          <ac:chgData name="Selten, LLM (Liene)" userId="b8fe06bb-7cfa-4f96-b8a0-f4e7fbc49ef5" providerId="ADAL" clId="{5E5B3544-28F6-4698-92CA-9B1045D6DFE2}" dt="2020-02-02T19:19:58.353" v="4707" actId="478"/>
          <ac:picMkLst>
            <pc:docMk/>
            <pc:sldMk cId="0" sldId="264"/>
            <ac:picMk id="18441" creationId="{00000000-0000-0000-0000-000000000000}"/>
          </ac:picMkLst>
        </pc:picChg>
      </pc:sldChg>
      <pc:sldChg chg="addSp delSp modSp">
        <pc:chgData name="Selten, LLM (Liene)" userId="b8fe06bb-7cfa-4f96-b8a0-f4e7fbc49ef5" providerId="ADAL" clId="{5E5B3544-28F6-4698-92CA-9B1045D6DFE2}" dt="2020-02-02T19:43:33.686" v="4937" actId="20577"/>
        <pc:sldMkLst>
          <pc:docMk/>
          <pc:sldMk cId="3932359729" sldId="289"/>
        </pc:sldMkLst>
        <pc:spChg chg="mod">
          <ac:chgData name="Selten, LLM (Liene)" userId="b8fe06bb-7cfa-4f96-b8a0-f4e7fbc49ef5" providerId="ADAL" clId="{5E5B3544-28F6-4698-92CA-9B1045D6DFE2}" dt="2020-02-02T19:43:31.249" v="4936" actId="20577"/>
          <ac:spMkLst>
            <pc:docMk/>
            <pc:sldMk cId="3932359729" sldId="289"/>
            <ac:spMk id="2" creationId="{00000000-0000-0000-0000-000000000000}"/>
          </ac:spMkLst>
        </pc:spChg>
        <pc:spChg chg="mod">
          <ac:chgData name="Selten, LLM (Liene)" userId="b8fe06bb-7cfa-4f96-b8a0-f4e7fbc49ef5" providerId="ADAL" clId="{5E5B3544-28F6-4698-92CA-9B1045D6DFE2}" dt="2020-02-02T19:43:33.686" v="4937" actId="20577"/>
          <ac:spMkLst>
            <pc:docMk/>
            <pc:sldMk cId="3932359729" sldId="289"/>
            <ac:spMk id="3" creationId="{00000000-0000-0000-0000-000000000000}"/>
          </ac:spMkLst>
        </pc:spChg>
        <pc:picChg chg="add del mod">
          <ac:chgData name="Selten, LLM (Liene)" userId="b8fe06bb-7cfa-4f96-b8a0-f4e7fbc49ef5" providerId="ADAL" clId="{5E5B3544-28F6-4698-92CA-9B1045D6DFE2}" dt="2020-02-02T19:40:52.724" v="4915" actId="478"/>
          <ac:picMkLst>
            <pc:docMk/>
            <pc:sldMk cId="3932359729" sldId="289"/>
            <ac:picMk id="7170" creationId="{D5213BC1-410F-4B1E-AA39-7EF426C6098D}"/>
          </ac:picMkLst>
        </pc:picChg>
        <pc:picChg chg="add mod">
          <ac:chgData name="Selten, LLM (Liene)" userId="b8fe06bb-7cfa-4f96-b8a0-f4e7fbc49ef5" providerId="ADAL" clId="{5E5B3544-28F6-4698-92CA-9B1045D6DFE2}" dt="2020-02-02T19:43:14.732" v="4933" actId="14100"/>
          <ac:picMkLst>
            <pc:docMk/>
            <pc:sldMk cId="3932359729" sldId="289"/>
            <ac:picMk id="7172" creationId="{001C7D4C-7AB3-42F3-9359-017A3A05A549}"/>
          </ac:picMkLst>
        </pc:picChg>
        <pc:picChg chg="add mod">
          <ac:chgData name="Selten, LLM (Liene)" userId="b8fe06bb-7cfa-4f96-b8a0-f4e7fbc49ef5" providerId="ADAL" clId="{5E5B3544-28F6-4698-92CA-9B1045D6DFE2}" dt="2020-02-02T19:42:21.437" v="4925" actId="1076"/>
          <ac:picMkLst>
            <pc:docMk/>
            <pc:sldMk cId="3932359729" sldId="289"/>
            <ac:picMk id="7174" creationId="{31E3A0D0-7940-495C-A823-582F02B1EBAE}"/>
          </ac:picMkLst>
        </pc:picChg>
        <pc:picChg chg="add mod">
          <ac:chgData name="Selten, LLM (Liene)" userId="b8fe06bb-7cfa-4f96-b8a0-f4e7fbc49ef5" providerId="ADAL" clId="{5E5B3544-28F6-4698-92CA-9B1045D6DFE2}" dt="2020-02-02T19:43:09.125" v="4931" actId="1076"/>
          <ac:picMkLst>
            <pc:docMk/>
            <pc:sldMk cId="3932359729" sldId="289"/>
            <ac:picMk id="7176" creationId="{225574C5-EE7E-422F-B833-B6075F583D66}"/>
          </ac:picMkLst>
        </pc:picChg>
      </pc:sldChg>
      <pc:sldChg chg="modSp add del">
        <pc:chgData name="Selten, LLM (Liene)" userId="b8fe06bb-7cfa-4f96-b8a0-f4e7fbc49ef5" providerId="ADAL" clId="{5E5B3544-28F6-4698-92CA-9B1045D6DFE2}" dt="2020-02-02T17:23:29.294" v="1924" actId="47"/>
        <pc:sldMkLst>
          <pc:docMk/>
          <pc:sldMk cId="1451302265" sldId="291"/>
        </pc:sldMkLst>
        <pc:spChg chg="mod">
          <ac:chgData name="Selten, LLM (Liene)" userId="b8fe06bb-7cfa-4f96-b8a0-f4e7fbc49ef5" providerId="ADAL" clId="{5E5B3544-28F6-4698-92CA-9B1045D6DFE2}" dt="2020-02-02T17:16:42.189" v="1544" actId="20577"/>
          <ac:spMkLst>
            <pc:docMk/>
            <pc:sldMk cId="1451302265" sldId="291"/>
            <ac:spMk id="3" creationId="{00000000-0000-0000-0000-000000000000}"/>
          </ac:spMkLst>
        </pc:spChg>
      </pc:sldChg>
      <pc:sldChg chg="addSp modSp modAnim">
        <pc:chgData name="Selten, LLM (Liene)" userId="b8fe06bb-7cfa-4f96-b8a0-f4e7fbc49ef5" providerId="ADAL" clId="{5E5B3544-28F6-4698-92CA-9B1045D6DFE2}" dt="2020-02-02T19:35:28.626" v="4764" actId="20577"/>
        <pc:sldMkLst>
          <pc:docMk/>
          <pc:sldMk cId="1419587034" sldId="296"/>
        </pc:sldMkLst>
        <pc:spChg chg="mod">
          <ac:chgData name="Selten, LLM (Liene)" userId="b8fe06bb-7cfa-4f96-b8a0-f4e7fbc49ef5" providerId="ADAL" clId="{5E5B3544-28F6-4698-92CA-9B1045D6DFE2}" dt="2020-02-02T19:35:28.626" v="4764" actId="20577"/>
          <ac:spMkLst>
            <pc:docMk/>
            <pc:sldMk cId="1419587034" sldId="296"/>
            <ac:spMk id="3" creationId="{00000000-0000-0000-0000-000000000000}"/>
          </ac:spMkLst>
        </pc:spChg>
        <pc:spChg chg="add mod">
          <ac:chgData name="Selten, LLM (Liene)" userId="b8fe06bb-7cfa-4f96-b8a0-f4e7fbc49ef5" providerId="ADAL" clId="{5E5B3544-28F6-4698-92CA-9B1045D6DFE2}" dt="2020-02-02T17:41:48.521" v="2792" actId="1076"/>
          <ac:spMkLst>
            <pc:docMk/>
            <pc:sldMk cId="1419587034" sldId="296"/>
            <ac:spMk id="5" creationId="{FBD1868B-9E6D-4A22-8E37-A82962BB3531}"/>
          </ac:spMkLst>
        </pc:spChg>
      </pc:sldChg>
      <pc:sldChg chg="modSp add del">
        <pc:chgData name="Selten, LLM (Liene)" userId="b8fe06bb-7cfa-4f96-b8a0-f4e7fbc49ef5" providerId="ADAL" clId="{5E5B3544-28F6-4698-92CA-9B1045D6DFE2}" dt="2020-02-02T18:42:33.403" v="3915" actId="20577"/>
        <pc:sldMkLst>
          <pc:docMk/>
          <pc:sldMk cId="1064093792" sldId="297"/>
        </pc:sldMkLst>
        <pc:spChg chg="mod">
          <ac:chgData name="Selten, LLM (Liene)" userId="b8fe06bb-7cfa-4f96-b8a0-f4e7fbc49ef5" providerId="ADAL" clId="{5E5B3544-28F6-4698-92CA-9B1045D6DFE2}" dt="2020-02-02T18:42:33.403" v="3915" actId="20577"/>
          <ac:spMkLst>
            <pc:docMk/>
            <pc:sldMk cId="1064093792" sldId="297"/>
            <ac:spMk id="3" creationId="{00000000-0000-0000-0000-000000000000}"/>
          </ac:spMkLst>
        </pc:spChg>
      </pc:sldChg>
      <pc:sldChg chg="addSp delSp modSp modAnim">
        <pc:chgData name="Selten, LLM (Liene)" userId="b8fe06bb-7cfa-4f96-b8a0-f4e7fbc49ef5" providerId="ADAL" clId="{5E5B3544-28F6-4698-92CA-9B1045D6DFE2}" dt="2020-02-02T16:51:55.882" v="396"/>
        <pc:sldMkLst>
          <pc:docMk/>
          <pc:sldMk cId="896864513" sldId="305"/>
        </pc:sldMkLst>
        <pc:spChg chg="mod">
          <ac:chgData name="Selten, LLM (Liene)" userId="b8fe06bb-7cfa-4f96-b8a0-f4e7fbc49ef5" providerId="ADAL" clId="{5E5B3544-28F6-4698-92CA-9B1045D6DFE2}" dt="2020-02-02T16:45:43.479" v="354" actId="313"/>
          <ac:spMkLst>
            <pc:docMk/>
            <pc:sldMk cId="896864513" sldId="305"/>
            <ac:spMk id="3" creationId="{818132CD-4F73-4067-9AC1-F596C388EFF7}"/>
          </ac:spMkLst>
        </pc:spChg>
        <pc:spChg chg="add mod">
          <ac:chgData name="Selten, LLM (Liene)" userId="b8fe06bb-7cfa-4f96-b8a0-f4e7fbc49ef5" providerId="ADAL" clId="{5E5B3544-28F6-4698-92CA-9B1045D6DFE2}" dt="2020-02-02T16:44:17.354" v="155" actId="1076"/>
          <ac:spMkLst>
            <pc:docMk/>
            <pc:sldMk cId="896864513" sldId="305"/>
            <ac:spMk id="5" creationId="{B8D92162-F629-4B17-B6A5-C4BA13970423}"/>
          </ac:spMkLst>
        </pc:spChg>
        <pc:spChg chg="add del">
          <ac:chgData name="Selten, LLM (Liene)" userId="b8fe06bb-7cfa-4f96-b8a0-f4e7fbc49ef5" providerId="ADAL" clId="{5E5B3544-28F6-4698-92CA-9B1045D6DFE2}" dt="2020-02-02T16:50:15.653" v="377" actId="478"/>
          <ac:spMkLst>
            <pc:docMk/>
            <pc:sldMk cId="896864513" sldId="305"/>
            <ac:spMk id="7" creationId="{9EB0482F-CFAD-42C1-AF37-83C96D2632DC}"/>
          </ac:spMkLst>
        </pc:spChg>
        <pc:picChg chg="add mod">
          <ac:chgData name="Selten, LLM (Liene)" userId="b8fe06bb-7cfa-4f96-b8a0-f4e7fbc49ef5" providerId="ADAL" clId="{5E5B3544-28F6-4698-92CA-9B1045D6DFE2}" dt="2020-02-02T16:48:47.626" v="373" actId="1076"/>
          <ac:picMkLst>
            <pc:docMk/>
            <pc:sldMk cId="896864513" sldId="305"/>
            <ac:picMk id="6" creationId="{0155E91F-0B2C-4155-8EA5-F2D71F081979}"/>
          </ac:picMkLst>
        </pc:picChg>
        <pc:picChg chg="add mod">
          <ac:chgData name="Selten, LLM (Liene)" userId="b8fe06bb-7cfa-4f96-b8a0-f4e7fbc49ef5" providerId="ADAL" clId="{5E5B3544-28F6-4698-92CA-9B1045D6DFE2}" dt="2020-02-02T16:51:07.180" v="390" actId="14100"/>
          <ac:picMkLst>
            <pc:docMk/>
            <pc:sldMk cId="896864513" sldId="305"/>
            <ac:picMk id="8" creationId="{B9F8F31D-3BFB-4680-A416-C9E4CF237274}"/>
          </ac:picMkLst>
        </pc:picChg>
      </pc:sldChg>
      <pc:sldChg chg="addSp delSp modSp add ord modAnim">
        <pc:chgData name="Selten, LLM (Liene)" userId="b8fe06bb-7cfa-4f96-b8a0-f4e7fbc49ef5" providerId="ADAL" clId="{5E5B3544-28F6-4698-92CA-9B1045D6DFE2}" dt="2020-02-02T17:22:40.058" v="1877"/>
        <pc:sldMkLst>
          <pc:docMk/>
          <pc:sldMk cId="2066679337" sldId="306"/>
        </pc:sldMkLst>
        <pc:spChg chg="mod">
          <ac:chgData name="Selten, LLM (Liene)" userId="b8fe06bb-7cfa-4f96-b8a0-f4e7fbc49ef5" providerId="ADAL" clId="{5E5B3544-28F6-4698-92CA-9B1045D6DFE2}" dt="2020-02-02T16:55:00.218" v="412" actId="20577"/>
          <ac:spMkLst>
            <pc:docMk/>
            <pc:sldMk cId="2066679337" sldId="306"/>
            <ac:spMk id="2" creationId="{CB051B56-2FCE-4E85-93F3-5EFFC4BEF9D5}"/>
          </ac:spMkLst>
        </pc:spChg>
        <pc:spChg chg="mod">
          <ac:chgData name="Selten, LLM (Liene)" userId="b8fe06bb-7cfa-4f96-b8a0-f4e7fbc49ef5" providerId="ADAL" clId="{5E5B3544-28F6-4698-92CA-9B1045D6DFE2}" dt="2020-02-02T17:20:19.241" v="1852"/>
          <ac:spMkLst>
            <pc:docMk/>
            <pc:sldMk cId="2066679337" sldId="306"/>
            <ac:spMk id="3" creationId="{63B192F4-6392-4BCF-B924-5B9E818D1E47}"/>
          </ac:spMkLst>
        </pc:spChg>
        <pc:picChg chg="add">
          <ac:chgData name="Selten, LLM (Liene)" userId="b8fe06bb-7cfa-4f96-b8a0-f4e7fbc49ef5" providerId="ADAL" clId="{5E5B3544-28F6-4698-92CA-9B1045D6DFE2}" dt="2020-02-02T16:52:18.828" v="399"/>
          <ac:picMkLst>
            <pc:docMk/>
            <pc:sldMk cId="2066679337" sldId="306"/>
            <ac:picMk id="4" creationId="{C4E04EB7-9D39-444C-9E1A-62A097AFDA54}"/>
          </ac:picMkLst>
        </pc:picChg>
        <pc:picChg chg="add del mod">
          <ac:chgData name="Selten, LLM (Liene)" userId="b8fe06bb-7cfa-4f96-b8a0-f4e7fbc49ef5" providerId="ADAL" clId="{5E5B3544-28F6-4698-92CA-9B1045D6DFE2}" dt="2020-02-02T17:00:35.613" v="756" actId="478"/>
          <ac:picMkLst>
            <pc:docMk/>
            <pc:sldMk cId="2066679337" sldId="306"/>
            <ac:picMk id="2050" creationId="{70021E13-EDFD-4A68-8044-08341D0F5A52}"/>
          </ac:picMkLst>
        </pc:picChg>
        <pc:picChg chg="add mod">
          <ac:chgData name="Selten, LLM (Liene)" userId="b8fe06bb-7cfa-4f96-b8a0-f4e7fbc49ef5" providerId="ADAL" clId="{5E5B3544-28F6-4698-92CA-9B1045D6DFE2}" dt="2020-02-02T17:00:46.159" v="761" actId="1076"/>
          <ac:picMkLst>
            <pc:docMk/>
            <pc:sldMk cId="2066679337" sldId="306"/>
            <ac:picMk id="2052" creationId="{A3A4D68A-91C6-4170-8E20-81E59197E43F}"/>
          </ac:picMkLst>
        </pc:picChg>
        <pc:picChg chg="add del mod">
          <ac:chgData name="Selten, LLM (Liene)" userId="b8fe06bb-7cfa-4f96-b8a0-f4e7fbc49ef5" providerId="ADAL" clId="{5E5B3544-28F6-4698-92CA-9B1045D6DFE2}" dt="2020-02-02T17:22:40.058" v="1877"/>
          <ac:picMkLst>
            <pc:docMk/>
            <pc:sldMk cId="2066679337" sldId="306"/>
            <ac:picMk id="2054" creationId="{5EB13781-D8F7-4724-8083-0597B3824975}"/>
          </ac:picMkLst>
        </pc:picChg>
      </pc:sldChg>
      <pc:sldChg chg="addSp delSp modSp add del modAnim">
        <pc:chgData name="Selten, LLM (Liene)" userId="b8fe06bb-7cfa-4f96-b8a0-f4e7fbc49ef5" providerId="ADAL" clId="{5E5B3544-28F6-4698-92CA-9B1045D6DFE2}" dt="2020-02-02T17:27:00.071" v="2094" actId="20577"/>
        <pc:sldMkLst>
          <pc:docMk/>
          <pc:sldMk cId="438866119" sldId="307"/>
        </pc:sldMkLst>
        <pc:spChg chg="mod">
          <ac:chgData name="Selten, LLM (Liene)" userId="b8fe06bb-7cfa-4f96-b8a0-f4e7fbc49ef5" providerId="ADAL" clId="{5E5B3544-28F6-4698-92CA-9B1045D6DFE2}" dt="2020-02-02T17:04:42.190" v="1050" actId="20577"/>
          <ac:spMkLst>
            <pc:docMk/>
            <pc:sldMk cId="438866119" sldId="307"/>
            <ac:spMk id="2" creationId="{534435C4-2C88-4B47-A1EE-BAA0F6DC8006}"/>
          </ac:spMkLst>
        </pc:spChg>
        <pc:spChg chg="mod">
          <ac:chgData name="Selten, LLM (Liene)" userId="b8fe06bb-7cfa-4f96-b8a0-f4e7fbc49ef5" providerId="ADAL" clId="{5E5B3544-28F6-4698-92CA-9B1045D6DFE2}" dt="2020-02-02T17:27:00.071" v="2094" actId="20577"/>
          <ac:spMkLst>
            <pc:docMk/>
            <pc:sldMk cId="438866119" sldId="307"/>
            <ac:spMk id="3" creationId="{22BC0356-8A6D-4854-AD8B-C5385D880DCA}"/>
          </ac:spMkLst>
        </pc:spChg>
        <pc:picChg chg="add">
          <ac:chgData name="Selten, LLM (Liene)" userId="b8fe06bb-7cfa-4f96-b8a0-f4e7fbc49ef5" providerId="ADAL" clId="{5E5B3544-28F6-4698-92CA-9B1045D6DFE2}" dt="2020-02-02T17:04:16.834" v="1023"/>
          <ac:picMkLst>
            <pc:docMk/>
            <pc:sldMk cId="438866119" sldId="307"/>
            <ac:picMk id="4" creationId="{8E1DD8AC-014C-420A-9C04-C4940CED39CE}"/>
          </ac:picMkLst>
        </pc:picChg>
        <pc:picChg chg="add del mod">
          <ac:chgData name="Selten, LLM (Liene)" userId="b8fe06bb-7cfa-4f96-b8a0-f4e7fbc49ef5" providerId="ADAL" clId="{5E5B3544-28F6-4698-92CA-9B1045D6DFE2}" dt="2020-02-02T17:10:39.326" v="1201" actId="478"/>
          <ac:picMkLst>
            <pc:docMk/>
            <pc:sldMk cId="438866119" sldId="307"/>
            <ac:picMk id="3074" creationId="{B2449F30-31E6-42DC-9109-D89D06FD7D0F}"/>
          </ac:picMkLst>
        </pc:picChg>
        <pc:picChg chg="add mod">
          <ac:chgData name="Selten, LLM (Liene)" userId="b8fe06bb-7cfa-4f96-b8a0-f4e7fbc49ef5" providerId="ADAL" clId="{5E5B3544-28F6-4698-92CA-9B1045D6DFE2}" dt="2020-02-02T17:13:37.108" v="1320" actId="1076"/>
          <ac:picMkLst>
            <pc:docMk/>
            <pc:sldMk cId="438866119" sldId="307"/>
            <ac:picMk id="3076" creationId="{C8E0C71D-20CF-460B-A0AF-EE5373D43A2F}"/>
          </ac:picMkLst>
        </pc:picChg>
      </pc:sldChg>
      <pc:sldChg chg="addSp modSp add del modAnim">
        <pc:chgData name="Selten, LLM (Liene)" userId="b8fe06bb-7cfa-4f96-b8a0-f4e7fbc49ef5" providerId="ADAL" clId="{5E5B3544-28F6-4698-92CA-9B1045D6DFE2}" dt="2020-02-02T17:26:06.372" v="2011"/>
        <pc:sldMkLst>
          <pc:docMk/>
          <pc:sldMk cId="3037103127" sldId="308"/>
        </pc:sldMkLst>
        <pc:spChg chg="mod">
          <ac:chgData name="Selten, LLM (Liene)" userId="b8fe06bb-7cfa-4f96-b8a0-f4e7fbc49ef5" providerId="ADAL" clId="{5E5B3544-28F6-4698-92CA-9B1045D6DFE2}" dt="2020-02-02T17:22:33.393" v="1876" actId="20577"/>
          <ac:spMkLst>
            <pc:docMk/>
            <pc:sldMk cId="3037103127" sldId="308"/>
            <ac:spMk id="2" creationId="{FE3FFD94-B343-40F7-AC9F-4732A093A322}"/>
          </ac:spMkLst>
        </pc:spChg>
        <pc:spChg chg="mod">
          <ac:chgData name="Selten, LLM (Liene)" userId="b8fe06bb-7cfa-4f96-b8a0-f4e7fbc49ef5" providerId="ADAL" clId="{5E5B3544-28F6-4698-92CA-9B1045D6DFE2}" dt="2020-02-02T17:25:39.575" v="2003" actId="20577"/>
          <ac:spMkLst>
            <pc:docMk/>
            <pc:sldMk cId="3037103127" sldId="308"/>
            <ac:spMk id="3" creationId="{B8A9C60B-6968-444C-8544-22E0A91DF6ED}"/>
          </ac:spMkLst>
        </pc:spChg>
        <pc:picChg chg="add">
          <ac:chgData name="Selten, LLM (Liene)" userId="b8fe06bb-7cfa-4f96-b8a0-f4e7fbc49ef5" providerId="ADAL" clId="{5E5B3544-28F6-4698-92CA-9B1045D6DFE2}" dt="2020-02-02T17:20:01.802" v="1850"/>
          <ac:picMkLst>
            <pc:docMk/>
            <pc:sldMk cId="3037103127" sldId="308"/>
            <ac:picMk id="4" creationId="{33954494-F964-4EFC-AAA5-7ABD405631FF}"/>
          </ac:picMkLst>
        </pc:picChg>
        <pc:picChg chg="add mod">
          <ac:chgData name="Selten, LLM (Liene)" userId="b8fe06bb-7cfa-4f96-b8a0-f4e7fbc49ef5" providerId="ADAL" clId="{5E5B3544-28F6-4698-92CA-9B1045D6DFE2}" dt="2020-02-02T17:25:47.772" v="2006" actId="1076"/>
          <ac:picMkLst>
            <pc:docMk/>
            <pc:sldMk cId="3037103127" sldId="308"/>
            <ac:picMk id="4098" creationId="{4C36F659-1DBC-4F6E-831C-EDD2AA6D0A4D}"/>
          </ac:picMkLst>
        </pc:picChg>
      </pc:sldChg>
      <pc:sldChg chg="addSp modSp add">
        <pc:chgData name="Selten, LLM (Liene)" userId="b8fe06bb-7cfa-4f96-b8a0-f4e7fbc49ef5" providerId="ADAL" clId="{5E5B3544-28F6-4698-92CA-9B1045D6DFE2}" dt="2020-02-02T17:30:05.283" v="2259" actId="5793"/>
        <pc:sldMkLst>
          <pc:docMk/>
          <pc:sldMk cId="3675766957" sldId="309"/>
        </pc:sldMkLst>
        <pc:spChg chg="mod">
          <ac:chgData name="Selten, LLM (Liene)" userId="b8fe06bb-7cfa-4f96-b8a0-f4e7fbc49ef5" providerId="ADAL" clId="{5E5B3544-28F6-4698-92CA-9B1045D6DFE2}" dt="2020-02-02T17:27:55.043" v="2117" actId="1076"/>
          <ac:spMkLst>
            <pc:docMk/>
            <pc:sldMk cId="3675766957" sldId="309"/>
            <ac:spMk id="2" creationId="{757795B0-7323-4502-9965-60E75AAE9EA6}"/>
          </ac:spMkLst>
        </pc:spChg>
        <pc:spChg chg="mod">
          <ac:chgData name="Selten, LLM (Liene)" userId="b8fe06bb-7cfa-4f96-b8a0-f4e7fbc49ef5" providerId="ADAL" clId="{5E5B3544-28F6-4698-92CA-9B1045D6DFE2}" dt="2020-02-02T17:30:05.283" v="2259" actId="5793"/>
          <ac:spMkLst>
            <pc:docMk/>
            <pc:sldMk cId="3675766957" sldId="309"/>
            <ac:spMk id="3" creationId="{33567A39-8D4C-4DCA-9F1E-5F7D85D9ABA6}"/>
          </ac:spMkLst>
        </pc:spChg>
        <pc:picChg chg="add">
          <ac:chgData name="Selten, LLM (Liene)" userId="b8fe06bb-7cfa-4f96-b8a0-f4e7fbc49ef5" providerId="ADAL" clId="{5E5B3544-28F6-4698-92CA-9B1045D6DFE2}" dt="2020-02-02T17:27:44.342" v="2096"/>
          <ac:picMkLst>
            <pc:docMk/>
            <pc:sldMk cId="3675766957" sldId="309"/>
            <ac:picMk id="4" creationId="{936E112D-C569-46BB-A42E-442D10ADF791}"/>
          </ac:picMkLst>
        </pc:picChg>
        <pc:picChg chg="add mod">
          <ac:chgData name="Selten, LLM (Liene)" userId="b8fe06bb-7cfa-4f96-b8a0-f4e7fbc49ef5" providerId="ADAL" clId="{5E5B3544-28F6-4698-92CA-9B1045D6DFE2}" dt="2020-02-02T17:30:02.839" v="2258" actId="14100"/>
          <ac:picMkLst>
            <pc:docMk/>
            <pc:sldMk cId="3675766957" sldId="309"/>
            <ac:picMk id="5" creationId="{D1898DB8-8F33-49A9-9590-CAA2B112FD4B}"/>
          </ac:picMkLst>
        </pc:picChg>
      </pc:sldChg>
      <pc:sldChg chg="addSp delSp modSp add">
        <pc:chgData name="Selten, LLM (Liene)" userId="b8fe06bb-7cfa-4f96-b8a0-f4e7fbc49ef5" providerId="ADAL" clId="{5E5B3544-28F6-4698-92CA-9B1045D6DFE2}" dt="2020-02-02T17:33:24.381" v="2368" actId="14100"/>
        <pc:sldMkLst>
          <pc:docMk/>
          <pc:sldMk cId="158718831" sldId="310"/>
        </pc:sldMkLst>
        <pc:spChg chg="mod">
          <ac:chgData name="Selten, LLM (Liene)" userId="b8fe06bb-7cfa-4f96-b8a0-f4e7fbc49ef5" providerId="ADAL" clId="{5E5B3544-28F6-4698-92CA-9B1045D6DFE2}" dt="2020-02-02T17:32:03.852" v="2329" actId="20577"/>
          <ac:spMkLst>
            <pc:docMk/>
            <pc:sldMk cId="158718831" sldId="310"/>
            <ac:spMk id="3" creationId="{33567A39-8D4C-4DCA-9F1E-5F7D85D9ABA6}"/>
          </ac:spMkLst>
        </pc:spChg>
        <pc:spChg chg="add mod">
          <ac:chgData name="Selten, LLM (Liene)" userId="b8fe06bb-7cfa-4f96-b8a0-f4e7fbc49ef5" providerId="ADAL" clId="{5E5B3544-28F6-4698-92CA-9B1045D6DFE2}" dt="2020-02-02T17:32:24.066" v="2343" actId="404"/>
          <ac:spMkLst>
            <pc:docMk/>
            <pc:sldMk cId="158718831" sldId="310"/>
            <ac:spMk id="7" creationId="{4D4DC0AA-5955-4927-9E92-FBA4F212DCB6}"/>
          </ac:spMkLst>
        </pc:spChg>
        <pc:spChg chg="add mod">
          <ac:chgData name="Selten, LLM (Liene)" userId="b8fe06bb-7cfa-4f96-b8a0-f4e7fbc49ef5" providerId="ADAL" clId="{5E5B3544-28F6-4698-92CA-9B1045D6DFE2}" dt="2020-02-02T17:32:43.764" v="2357" actId="20577"/>
          <ac:spMkLst>
            <pc:docMk/>
            <pc:sldMk cId="158718831" sldId="310"/>
            <ac:spMk id="9" creationId="{A084D660-BAFB-4865-839E-880CBA2E48B9}"/>
          </ac:spMkLst>
        </pc:spChg>
        <pc:picChg chg="del">
          <ac:chgData name="Selten, LLM (Liene)" userId="b8fe06bb-7cfa-4f96-b8a0-f4e7fbc49ef5" providerId="ADAL" clId="{5E5B3544-28F6-4698-92CA-9B1045D6DFE2}" dt="2020-02-02T17:30:13.906" v="2261" actId="478"/>
          <ac:picMkLst>
            <pc:docMk/>
            <pc:sldMk cId="158718831" sldId="310"/>
            <ac:picMk id="5" creationId="{D1898DB8-8F33-49A9-9590-CAA2B112FD4B}"/>
          </ac:picMkLst>
        </pc:picChg>
        <pc:picChg chg="add mod">
          <ac:chgData name="Selten, LLM (Liene)" userId="b8fe06bb-7cfa-4f96-b8a0-f4e7fbc49ef5" providerId="ADAL" clId="{5E5B3544-28F6-4698-92CA-9B1045D6DFE2}" dt="2020-02-02T17:33:20.585" v="2367" actId="14100"/>
          <ac:picMkLst>
            <pc:docMk/>
            <pc:sldMk cId="158718831" sldId="310"/>
            <ac:picMk id="6" creationId="{765EB1AE-7AC3-4328-A98A-9A49D510524A}"/>
          </ac:picMkLst>
        </pc:picChg>
        <pc:picChg chg="add mod">
          <ac:chgData name="Selten, LLM (Liene)" userId="b8fe06bb-7cfa-4f96-b8a0-f4e7fbc49ef5" providerId="ADAL" clId="{5E5B3544-28F6-4698-92CA-9B1045D6DFE2}" dt="2020-02-02T17:33:24.381" v="2368" actId="14100"/>
          <ac:picMkLst>
            <pc:docMk/>
            <pc:sldMk cId="158718831" sldId="310"/>
            <ac:picMk id="5122" creationId="{D20E4BA3-D91B-4724-9AD6-08905D075929}"/>
          </ac:picMkLst>
        </pc:picChg>
      </pc:sldChg>
      <pc:sldChg chg="addSp delSp modSp add modAnim">
        <pc:chgData name="Selten, LLM (Liene)" userId="b8fe06bb-7cfa-4f96-b8a0-f4e7fbc49ef5" providerId="ADAL" clId="{5E5B3544-28F6-4698-92CA-9B1045D6DFE2}" dt="2020-02-02T17:38:18.654" v="2686" actId="1076"/>
        <pc:sldMkLst>
          <pc:docMk/>
          <pc:sldMk cId="2201327308" sldId="311"/>
        </pc:sldMkLst>
        <pc:spChg chg="mod">
          <ac:chgData name="Selten, LLM (Liene)" userId="b8fe06bb-7cfa-4f96-b8a0-f4e7fbc49ef5" providerId="ADAL" clId="{5E5B3544-28F6-4698-92CA-9B1045D6DFE2}" dt="2020-02-02T17:38:18.654" v="2686" actId="1076"/>
          <ac:spMkLst>
            <pc:docMk/>
            <pc:sldMk cId="2201327308" sldId="311"/>
            <ac:spMk id="3" creationId="{33567A39-8D4C-4DCA-9F1E-5F7D85D9ABA6}"/>
          </ac:spMkLst>
        </pc:spChg>
        <pc:spChg chg="add mod">
          <ac:chgData name="Selten, LLM (Liene)" userId="b8fe06bb-7cfa-4f96-b8a0-f4e7fbc49ef5" providerId="ADAL" clId="{5E5B3544-28F6-4698-92CA-9B1045D6DFE2}" dt="2020-02-02T17:37:11.343" v="2661" actId="1076"/>
          <ac:spMkLst>
            <pc:docMk/>
            <pc:sldMk cId="2201327308" sldId="311"/>
            <ac:spMk id="6" creationId="{94F0FB9D-5F41-4ECD-AFEC-1B3DC3AFA5A6}"/>
          </ac:spMkLst>
        </pc:spChg>
        <pc:spChg chg="add mod">
          <ac:chgData name="Selten, LLM (Liene)" userId="b8fe06bb-7cfa-4f96-b8a0-f4e7fbc49ef5" providerId="ADAL" clId="{5E5B3544-28F6-4698-92CA-9B1045D6DFE2}" dt="2020-02-02T17:37:41.751" v="2681" actId="20577"/>
          <ac:spMkLst>
            <pc:docMk/>
            <pc:sldMk cId="2201327308" sldId="311"/>
            <ac:spMk id="9" creationId="{EF91C8AB-EDAD-4F0C-BEDC-9D5652D187AC}"/>
          </ac:spMkLst>
        </pc:spChg>
        <pc:picChg chg="del">
          <ac:chgData name="Selten, LLM (Liene)" userId="b8fe06bb-7cfa-4f96-b8a0-f4e7fbc49ef5" providerId="ADAL" clId="{5E5B3544-28F6-4698-92CA-9B1045D6DFE2}" dt="2020-02-02T17:33:34.746" v="2370" actId="478"/>
          <ac:picMkLst>
            <pc:docMk/>
            <pc:sldMk cId="2201327308" sldId="311"/>
            <ac:picMk id="5" creationId="{D1898DB8-8F33-49A9-9590-CAA2B112FD4B}"/>
          </ac:picMkLst>
        </pc:picChg>
        <pc:picChg chg="add mod">
          <ac:chgData name="Selten, LLM (Liene)" userId="b8fe06bb-7cfa-4f96-b8a0-f4e7fbc49ef5" providerId="ADAL" clId="{5E5B3544-28F6-4698-92CA-9B1045D6DFE2}" dt="2020-02-02T17:36:59.936" v="2658" actId="1076"/>
          <ac:picMkLst>
            <pc:docMk/>
            <pc:sldMk cId="2201327308" sldId="311"/>
            <ac:picMk id="6146" creationId="{6DDB51B1-45A4-44ED-8BEC-60B197887829}"/>
          </ac:picMkLst>
        </pc:picChg>
        <pc:picChg chg="add del">
          <ac:chgData name="Selten, LLM (Liene)" userId="b8fe06bb-7cfa-4f96-b8a0-f4e7fbc49ef5" providerId="ADAL" clId="{5E5B3544-28F6-4698-92CA-9B1045D6DFE2}" dt="2020-02-02T17:36:26.051" v="2613"/>
          <ac:picMkLst>
            <pc:docMk/>
            <pc:sldMk cId="2201327308" sldId="311"/>
            <ac:picMk id="6148" creationId="{BF496767-C43C-4599-9E13-43018F0420F9}"/>
          </ac:picMkLst>
        </pc:picChg>
      </pc:sldChg>
      <pc:sldChg chg="addSp delSp modSp add modAnim">
        <pc:chgData name="Selten, LLM (Liene)" userId="b8fe06bb-7cfa-4f96-b8a0-f4e7fbc49ef5" providerId="ADAL" clId="{5E5B3544-28F6-4698-92CA-9B1045D6DFE2}" dt="2020-02-02T18:29:32.878" v="3539"/>
        <pc:sldMkLst>
          <pc:docMk/>
          <pc:sldMk cId="1773557377" sldId="312"/>
        </pc:sldMkLst>
        <pc:spChg chg="mod">
          <ac:chgData name="Selten, LLM (Liene)" userId="b8fe06bb-7cfa-4f96-b8a0-f4e7fbc49ef5" providerId="ADAL" clId="{5E5B3544-28F6-4698-92CA-9B1045D6DFE2}" dt="2020-02-02T17:42:03.965" v="2812" actId="20577"/>
          <ac:spMkLst>
            <pc:docMk/>
            <pc:sldMk cId="1773557377" sldId="312"/>
            <ac:spMk id="2" creationId="{FC2668F0-FB64-4557-8C9E-434109E6F37D}"/>
          </ac:spMkLst>
        </pc:spChg>
        <pc:spChg chg="mod">
          <ac:chgData name="Selten, LLM (Liene)" userId="b8fe06bb-7cfa-4f96-b8a0-f4e7fbc49ef5" providerId="ADAL" clId="{5E5B3544-28F6-4698-92CA-9B1045D6DFE2}" dt="2020-02-02T18:21:02.067" v="3346" actId="20577"/>
          <ac:spMkLst>
            <pc:docMk/>
            <pc:sldMk cId="1773557377" sldId="312"/>
            <ac:spMk id="3" creationId="{2C23C464-6F77-4437-9F6F-A58A37D1C1AC}"/>
          </ac:spMkLst>
        </pc:spChg>
        <pc:spChg chg="add mod">
          <ac:chgData name="Selten, LLM (Liene)" userId="b8fe06bb-7cfa-4f96-b8a0-f4e7fbc49ef5" providerId="ADAL" clId="{5E5B3544-28F6-4698-92CA-9B1045D6DFE2}" dt="2020-02-02T18:24:30.305" v="3408" actId="207"/>
          <ac:spMkLst>
            <pc:docMk/>
            <pc:sldMk cId="1773557377" sldId="312"/>
            <ac:spMk id="5" creationId="{5EFEB500-DB07-4522-90FC-3D247F54F395}"/>
          </ac:spMkLst>
        </pc:spChg>
        <pc:spChg chg="add mod">
          <ac:chgData name="Selten, LLM (Liene)" userId="b8fe06bb-7cfa-4f96-b8a0-f4e7fbc49ef5" providerId="ADAL" clId="{5E5B3544-28F6-4698-92CA-9B1045D6DFE2}" dt="2020-02-02T18:25:57.734" v="3449" actId="1076"/>
          <ac:spMkLst>
            <pc:docMk/>
            <pc:sldMk cId="1773557377" sldId="312"/>
            <ac:spMk id="6" creationId="{3D9A973A-B10A-488E-8CA0-97992DB5F833}"/>
          </ac:spMkLst>
        </pc:spChg>
        <pc:spChg chg="add mod">
          <ac:chgData name="Selten, LLM (Liene)" userId="b8fe06bb-7cfa-4f96-b8a0-f4e7fbc49ef5" providerId="ADAL" clId="{5E5B3544-28F6-4698-92CA-9B1045D6DFE2}" dt="2020-02-02T18:26:26.595" v="3484" actId="1076"/>
          <ac:spMkLst>
            <pc:docMk/>
            <pc:sldMk cId="1773557377" sldId="312"/>
            <ac:spMk id="7" creationId="{C854BFB1-912B-4579-B672-AC7A2B908614}"/>
          </ac:spMkLst>
        </pc:spChg>
        <pc:spChg chg="add mod">
          <ac:chgData name="Selten, LLM (Liene)" userId="b8fe06bb-7cfa-4f96-b8a0-f4e7fbc49ef5" providerId="ADAL" clId="{5E5B3544-28F6-4698-92CA-9B1045D6DFE2}" dt="2020-02-02T18:27:04.271" v="3536" actId="20577"/>
          <ac:spMkLst>
            <pc:docMk/>
            <pc:sldMk cId="1773557377" sldId="312"/>
            <ac:spMk id="8" creationId="{41C78857-6AD3-4989-8F43-D7907E59972C}"/>
          </ac:spMkLst>
        </pc:spChg>
        <pc:picChg chg="add">
          <ac:chgData name="Selten, LLM (Liene)" userId="b8fe06bb-7cfa-4f96-b8a0-f4e7fbc49ef5" providerId="ADAL" clId="{5E5B3544-28F6-4698-92CA-9B1045D6DFE2}" dt="2020-02-02T17:38:28.548" v="2688"/>
          <ac:picMkLst>
            <pc:docMk/>
            <pc:sldMk cId="1773557377" sldId="312"/>
            <ac:picMk id="4" creationId="{DB1FB848-01D1-43CB-AD6C-964FB322AB0D}"/>
          </ac:picMkLst>
        </pc:picChg>
        <pc:picChg chg="add del">
          <ac:chgData name="Selten, LLM (Liene)" userId="b8fe06bb-7cfa-4f96-b8a0-f4e7fbc49ef5" providerId="ADAL" clId="{5E5B3544-28F6-4698-92CA-9B1045D6DFE2}" dt="2020-02-02T18:29:32.878" v="3539"/>
          <ac:picMkLst>
            <pc:docMk/>
            <pc:sldMk cId="1773557377" sldId="312"/>
            <ac:picMk id="9" creationId="{427A7215-2BD0-49D8-9250-8BEA9516A903}"/>
          </ac:picMkLst>
        </pc:picChg>
      </pc:sldChg>
      <pc:sldChg chg="addSp delSp modSp add modAnim">
        <pc:chgData name="Selten, LLM (Liene)" userId="b8fe06bb-7cfa-4f96-b8a0-f4e7fbc49ef5" providerId="ADAL" clId="{5E5B3544-28F6-4698-92CA-9B1045D6DFE2}" dt="2020-02-02T18:41:08.848" v="3636" actId="478"/>
        <pc:sldMkLst>
          <pc:docMk/>
          <pc:sldMk cId="3807091709" sldId="313"/>
        </pc:sldMkLst>
        <pc:spChg chg="mod">
          <ac:chgData name="Selten, LLM (Liene)" userId="b8fe06bb-7cfa-4f96-b8a0-f4e7fbc49ef5" providerId="ADAL" clId="{5E5B3544-28F6-4698-92CA-9B1045D6DFE2}" dt="2020-02-02T18:30:51.375" v="3560" actId="1076"/>
          <ac:spMkLst>
            <pc:docMk/>
            <pc:sldMk cId="3807091709" sldId="313"/>
            <ac:spMk id="2" creationId="{38EEBC2D-4805-4714-A15A-B9494DAFCA49}"/>
          </ac:spMkLst>
        </pc:spChg>
        <pc:spChg chg="del">
          <ac:chgData name="Selten, LLM (Liene)" userId="b8fe06bb-7cfa-4f96-b8a0-f4e7fbc49ef5" providerId="ADAL" clId="{5E5B3544-28F6-4698-92CA-9B1045D6DFE2}" dt="2020-02-02T18:34:09.626" v="3604" actId="478"/>
          <ac:spMkLst>
            <pc:docMk/>
            <pc:sldMk cId="3807091709" sldId="313"/>
            <ac:spMk id="3" creationId="{7CFFD96C-1949-43C4-B828-26DA40F28EC9}"/>
          </ac:spMkLst>
        </pc:spChg>
        <pc:spChg chg="add mod">
          <ac:chgData name="Selten, LLM (Liene)" userId="b8fe06bb-7cfa-4f96-b8a0-f4e7fbc49ef5" providerId="ADAL" clId="{5E5B3544-28F6-4698-92CA-9B1045D6DFE2}" dt="2020-02-02T18:31:44.954" v="3598" actId="403"/>
          <ac:spMkLst>
            <pc:docMk/>
            <pc:sldMk cId="3807091709" sldId="313"/>
            <ac:spMk id="5" creationId="{CAC25846-3DCC-437B-9667-A111DB85D0F0}"/>
          </ac:spMkLst>
        </pc:spChg>
        <pc:spChg chg="add del mod">
          <ac:chgData name="Selten, LLM (Liene)" userId="b8fe06bb-7cfa-4f96-b8a0-f4e7fbc49ef5" providerId="ADAL" clId="{5E5B3544-28F6-4698-92CA-9B1045D6DFE2}" dt="2020-02-02T18:41:08.848" v="3636" actId="478"/>
          <ac:spMkLst>
            <pc:docMk/>
            <pc:sldMk cId="3807091709" sldId="313"/>
            <ac:spMk id="9" creationId="{2916C825-9DAA-45E7-8052-C7B636EEAA36}"/>
          </ac:spMkLst>
        </pc:spChg>
        <pc:picChg chg="add">
          <ac:chgData name="Selten, LLM (Liene)" userId="b8fe06bb-7cfa-4f96-b8a0-f4e7fbc49ef5" providerId="ADAL" clId="{5E5B3544-28F6-4698-92CA-9B1045D6DFE2}" dt="2020-02-02T18:29:35.050" v="3540"/>
          <ac:picMkLst>
            <pc:docMk/>
            <pc:sldMk cId="3807091709" sldId="313"/>
            <ac:picMk id="4" creationId="{DB3669FB-EBBB-4502-9E24-7A524B6A954F}"/>
          </ac:picMkLst>
        </pc:picChg>
        <pc:picChg chg="add mod">
          <ac:chgData name="Selten, LLM (Liene)" userId="b8fe06bb-7cfa-4f96-b8a0-f4e7fbc49ef5" providerId="ADAL" clId="{5E5B3544-28F6-4698-92CA-9B1045D6DFE2}" dt="2020-02-02T18:33:44.864" v="3601" actId="14100"/>
          <ac:picMkLst>
            <pc:docMk/>
            <pc:sldMk cId="3807091709" sldId="313"/>
            <ac:picMk id="6" creationId="{40724032-84A3-4E33-92D1-916A23E217DD}"/>
          </ac:picMkLst>
        </pc:picChg>
        <pc:picChg chg="add mod">
          <ac:chgData name="Selten, LLM (Liene)" userId="b8fe06bb-7cfa-4f96-b8a0-f4e7fbc49ef5" providerId="ADAL" clId="{5E5B3544-28F6-4698-92CA-9B1045D6DFE2}" dt="2020-02-02T18:35:10.112" v="3613" actId="1076"/>
          <ac:picMkLst>
            <pc:docMk/>
            <pc:sldMk cId="3807091709" sldId="313"/>
            <ac:picMk id="7" creationId="{4BB6B7FB-2639-478E-8D6C-05E97CAD5201}"/>
          </ac:picMkLst>
        </pc:picChg>
        <pc:picChg chg="add mod">
          <ac:chgData name="Selten, LLM (Liene)" userId="b8fe06bb-7cfa-4f96-b8a0-f4e7fbc49ef5" providerId="ADAL" clId="{5E5B3544-28F6-4698-92CA-9B1045D6DFE2}" dt="2020-02-02T18:35:15.439" v="3615" actId="14100"/>
          <ac:picMkLst>
            <pc:docMk/>
            <pc:sldMk cId="3807091709" sldId="313"/>
            <ac:picMk id="8" creationId="{6FD2FD75-6E96-4D03-AD60-DAB4212DB0B5}"/>
          </ac:picMkLst>
        </pc:picChg>
      </pc:sldChg>
      <pc:sldChg chg="modSp">
        <pc:chgData name="Selten, LLM (Liene)" userId="b8fe06bb-7cfa-4f96-b8a0-f4e7fbc49ef5" providerId="ADAL" clId="{5E5B3544-28F6-4698-92CA-9B1045D6DFE2}" dt="2020-02-02T18:47:32.532" v="4197" actId="5793"/>
        <pc:sldMkLst>
          <pc:docMk/>
          <pc:sldMk cId="317275007" sldId="314"/>
        </pc:sldMkLst>
        <pc:spChg chg="mod">
          <ac:chgData name="Selten, LLM (Liene)" userId="b8fe06bb-7cfa-4f96-b8a0-f4e7fbc49ef5" providerId="ADAL" clId="{5E5B3544-28F6-4698-92CA-9B1045D6DFE2}" dt="2020-02-02T18:47:32.532" v="4197" actId="5793"/>
          <ac:spMkLst>
            <pc:docMk/>
            <pc:sldMk cId="317275007" sldId="314"/>
            <ac:spMk id="3" creationId="{00000000-0000-0000-0000-000000000000}"/>
          </ac:spMkLst>
        </pc:spChg>
      </pc:sldChg>
      <pc:sldChg chg="modSp">
        <pc:chgData name="Selten, LLM (Liene)" userId="b8fe06bb-7cfa-4f96-b8a0-f4e7fbc49ef5" providerId="ADAL" clId="{5E5B3544-28F6-4698-92CA-9B1045D6DFE2}" dt="2020-02-02T18:46:42.800" v="4123" actId="20577"/>
        <pc:sldMkLst>
          <pc:docMk/>
          <pc:sldMk cId="499103621" sldId="315"/>
        </pc:sldMkLst>
        <pc:spChg chg="mod">
          <ac:chgData name="Selten, LLM (Liene)" userId="b8fe06bb-7cfa-4f96-b8a0-f4e7fbc49ef5" providerId="ADAL" clId="{5E5B3544-28F6-4698-92CA-9B1045D6DFE2}" dt="2020-02-02T18:46:42.800" v="4123" actId="20577"/>
          <ac:spMkLst>
            <pc:docMk/>
            <pc:sldMk cId="499103621" sldId="315"/>
            <ac:spMk id="3" creationId="{00000000-0000-0000-0000-000000000000}"/>
          </ac:spMkLst>
        </pc:spChg>
      </pc:sldChg>
      <pc:sldChg chg="addSp delSp modSp add modAnim">
        <pc:chgData name="Selten, LLM (Liene)" userId="b8fe06bb-7cfa-4f96-b8a0-f4e7fbc49ef5" providerId="ADAL" clId="{5E5B3544-28F6-4698-92CA-9B1045D6DFE2}" dt="2020-02-03T08:32:13.915" v="5497"/>
        <pc:sldMkLst>
          <pc:docMk/>
          <pc:sldMk cId="1380712993" sldId="316"/>
        </pc:sldMkLst>
        <pc:spChg chg="mod">
          <ac:chgData name="Selten, LLM (Liene)" userId="b8fe06bb-7cfa-4f96-b8a0-f4e7fbc49ef5" providerId="ADAL" clId="{5E5B3544-28F6-4698-92CA-9B1045D6DFE2}" dt="2020-02-02T19:35:58.389" v="4777" actId="1076"/>
          <ac:spMkLst>
            <pc:docMk/>
            <pc:sldMk cId="1380712993" sldId="316"/>
            <ac:spMk id="2" creationId="{F9B5F09E-27CD-4BCE-BBA4-E055A30A5CE3}"/>
          </ac:spMkLst>
        </pc:spChg>
        <pc:spChg chg="mod">
          <ac:chgData name="Selten, LLM (Liene)" userId="b8fe06bb-7cfa-4f96-b8a0-f4e7fbc49ef5" providerId="ADAL" clId="{5E5B3544-28F6-4698-92CA-9B1045D6DFE2}" dt="2020-02-03T08:28:20.750" v="5377" actId="20577"/>
          <ac:spMkLst>
            <pc:docMk/>
            <pc:sldMk cId="1380712993" sldId="316"/>
            <ac:spMk id="3" creationId="{19C3BA2C-BB3C-450A-A5A3-B8F6B63AEEA3}"/>
          </ac:spMkLst>
        </pc:spChg>
        <pc:spChg chg="add mod">
          <ac:chgData name="Selten, LLM (Liene)" userId="b8fe06bb-7cfa-4f96-b8a0-f4e7fbc49ef5" providerId="ADAL" clId="{5E5B3544-28F6-4698-92CA-9B1045D6DFE2}" dt="2020-02-03T08:25:04.265" v="5233" actId="1076"/>
          <ac:spMkLst>
            <pc:docMk/>
            <pc:sldMk cId="1380712993" sldId="316"/>
            <ac:spMk id="7" creationId="{B3C569B5-F410-4498-B552-5BEBCCDB3B04}"/>
          </ac:spMkLst>
        </pc:spChg>
        <pc:spChg chg="add mod">
          <ac:chgData name="Selten, LLM (Liene)" userId="b8fe06bb-7cfa-4f96-b8a0-f4e7fbc49ef5" providerId="ADAL" clId="{5E5B3544-28F6-4698-92CA-9B1045D6DFE2}" dt="2020-02-03T08:27:46.925" v="5314" actId="1076"/>
          <ac:spMkLst>
            <pc:docMk/>
            <pc:sldMk cId="1380712993" sldId="316"/>
            <ac:spMk id="9" creationId="{01776540-307E-4A1B-A6B2-B56B24DEC1FB}"/>
          </ac:spMkLst>
        </pc:spChg>
        <pc:spChg chg="add mod">
          <ac:chgData name="Selten, LLM (Liene)" userId="b8fe06bb-7cfa-4f96-b8a0-f4e7fbc49ef5" providerId="ADAL" clId="{5E5B3544-28F6-4698-92CA-9B1045D6DFE2}" dt="2020-02-03T08:29:02.692" v="5411" actId="688"/>
          <ac:spMkLst>
            <pc:docMk/>
            <pc:sldMk cId="1380712993" sldId="316"/>
            <ac:spMk id="10" creationId="{24ECEE40-BB83-45BF-9B8A-99B1746BF252}"/>
          </ac:spMkLst>
        </pc:spChg>
        <pc:spChg chg="add mod">
          <ac:chgData name="Selten, LLM (Liene)" userId="b8fe06bb-7cfa-4f96-b8a0-f4e7fbc49ef5" providerId="ADAL" clId="{5E5B3544-28F6-4698-92CA-9B1045D6DFE2}" dt="2020-02-03T08:29:49.015" v="5482" actId="1076"/>
          <ac:spMkLst>
            <pc:docMk/>
            <pc:sldMk cId="1380712993" sldId="316"/>
            <ac:spMk id="11" creationId="{9C1B0E19-72AF-4ED2-BE2E-78D889A09CEB}"/>
          </ac:spMkLst>
        </pc:spChg>
        <pc:picChg chg="add">
          <ac:chgData name="Selten, LLM (Liene)" userId="b8fe06bb-7cfa-4f96-b8a0-f4e7fbc49ef5" providerId="ADAL" clId="{5E5B3544-28F6-4698-92CA-9B1045D6DFE2}" dt="2020-02-02T18:47:00.589" v="4125"/>
          <ac:picMkLst>
            <pc:docMk/>
            <pc:sldMk cId="1380712993" sldId="316"/>
            <ac:picMk id="4" creationId="{95F5DE90-7BD9-4D82-BFEA-A76BF6FE1CD1}"/>
          </ac:picMkLst>
        </pc:picChg>
        <pc:picChg chg="add del mod modCrop">
          <ac:chgData name="Selten, LLM (Liene)" userId="b8fe06bb-7cfa-4f96-b8a0-f4e7fbc49ef5" providerId="ADAL" clId="{5E5B3544-28F6-4698-92CA-9B1045D6DFE2}" dt="2020-02-03T08:22:04.131" v="5189" actId="478"/>
          <ac:picMkLst>
            <pc:docMk/>
            <pc:sldMk cId="1380712993" sldId="316"/>
            <ac:picMk id="5" creationId="{1276D70E-1207-4CC5-8C25-83C9F0405EF1}"/>
          </ac:picMkLst>
        </pc:picChg>
        <pc:picChg chg="add mod">
          <ac:chgData name="Selten, LLM (Liene)" userId="b8fe06bb-7cfa-4f96-b8a0-f4e7fbc49ef5" providerId="ADAL" clId="{5E5B3544-28F6-4698-92CA-9B1045D6DFE2}" dt="2020-02-03T08:24:32.128" v="5194" actId="1076"/>
          <ac:picMkLst>
            <pc:docMk/>
            <pc:sldMk cId="1380712993" sldId="316"/>
            <ac:picMk id="1026" creationId="{51158620-4149-4923-B668-65CAC84426B6}"/>
          </ac:picMkLst>
        </pc:picChg>
        <pc:picChg chg="add mod">
          <ac:chgData name="Selten, LLM (Liene)" userId="b8fe06bb-7cfa-4f96-b8a0-f4e7fbc49ef5" providerId="ADAL" clId="{5E5B3544-28F6-4698-92CA-9B1045D6DFE2}" dt="2020-02-03T08:29:43.720" v="5481" actId="1076"/>
          <ac:picMkLst>
            <pc:docMk/>
            <pc:sldMk cId="1380712993" sldId="316"/>
            <ac:picMk id="1028" creationId="{A872C244-E1BA-4048-92F8-D2B6157AB801}"/>
          </ac:picMkLst>
        </pc:picChg>
      </pc:sldChg>
      <pc:sldChg chg="addSp modSp add modAnim">
        <pc:chgData name="Selten, LLM (Liene)" userId="b8fe06bb-7cfa-4f96-b8a0-f4e7fbc49ef5" providerId="ADAL" clId="{5E5B3544-28F6-4698-92CA-9B1045D6DFE2}" dt="2020-02-02T19:31:21.699" v="4752" actId="20577"/>
        <pc:sldMkLst>
          <pc:docMk/>
          <pc:sldMk cId="1844614653" sldId="317"/>
        </pc:sldMkLst>
        <pc:spChg chg="mod">
          <ac:chgData name="Selten, LLM (Liene)" userId="b8fe06bb-7cfa-4f96-b8a0-f4e7fbc49ef5" providerId="ADAL" clId="{5E5B3544-28F6-4698-92CA-9B1045D6DFE2}" dt="2020-02-02T19:31:21.699" v="4752" actId="20577"/>
          <ac:spMkLst>
            <pc:docMk/>
            <pc:sldMk cId="1844614653" sldId="317"/>
            <ac:spMk id="3" creationId="{00000000-0000-0000-0000-000000000000}"/>
          </ac:spMkLst>
        </pc:spChg>
        <pc:picChg chg="add mod">
          <ac:chgData name="Selten, LLM (Liene)" userId="b8fe06bb-7cfa-4f96-b8a0-f4e7fbc49ef5" providerId="ADAL" clId="{5E5B3544-28F6-4698-92CA-9B1045D6DFE2}" dt="2020-02-02T19:08:04.680" v="4566" actId="1076"/>
          <ac:picMkLst>
            <pc:docMk/>
            <pc:sldMk cId="1844614653" sldId="317"/>
            <ac:picMk id="5" creationId="{B9BFDC8E-C00E-4610-AB5B-A9C2875EAE8E}"/>
          </ac:picMkLst>
        </pc:picChg>
      </pc:sldChg>
      <pc:sldChg chg="addSp modSp">
        <pc:chgData name="Selten, LLM (Liene)" userId="b8fe06bb-7cfa-4f96-b8a0-f4e7fbc49ef5" providerId="ADAL" clId="{5E5B3544-28F6-4698-92CA-9B1045D6DFE2}" dt="2020-02-02T19:39:04.396" v="4911" actId="20577"/>
        <pc:sldMkLst>
          <pc:docMk/>
          <pc:sldMk cId="1029792410" sldId="318"/>
        </pc:sldMkLst>
        <pc:spChg chg="mod">
          <ac:chgData name="Selten, LLM (Liene)" userId="b8fe06bb-7cfa-4f96-b8a0-f4e7fbc49ef5" providerId="ADAL" clId="{5E5B3544-28F6-4698-92CA-9B1045D6DFE2}" dt="2020-02-02T19:39:04.396" v="4911" actId="20577"/>
          <ac:spMkLst>
            <pc:docMk/>
            <pc:sldMk cId="1029792410" sldId="318"/>
            <ac:spMk id="3" creationId="{00000000-0000-0000-0000-000000000000}"/>
          </ac:spMkLst>
        </pc:spChg>
        <pc:picChg chg="add mod">
          <ac:chgData name="Selten, LLM (Liene)" userId="b8fe06bb-7cfa-4f96-b8a0-f4e7fbc49ef5" providerId="ADAL" clId="{5E5B3544-28F6-4698-92CA-9B1045D6DFE2}" dt="2020-02-02T19:38:44.146" v="4895" actId="1076"/>
          <ac:picMkLst>
            <pc:docMk/>
            <pc:sldMk cId="1029792410" sldId="318"/>
            <ac:picMk id="5" creationId="{7B02F6FE-6391-4E91-8167-04E21B0E16BE}"/>
          </ac:picMkLst>
        </pc:picChg>
        <pc:picChg chg="add mod">
          <ac:chgData name="Selten, LLM (Liene)" userId="b8fe06bb-7cfa-4f96-b8a0-f4e7fbc49ef5" providerId="ADAL" clId="{5E5B3544-28F6-4698-92CA-9B1045D6DFE2}" dt="2020-02-02T19:38:56.041" v="4904" actId="14100"/>
          <ac:picMkLst>
            <pc:docMk/>
            <pc:sldMk cId="1029792410" sldId="318"/>
            <ac:picMk id="6" creationId="{3ED886C3-F201-456A-93C3-E5BAE93DFBEA}"/>
          </ac:picMkLst>
        </pc:picChg>
        <pc:picChg chg="add mod">
          <ac:chgData name="Selten, LLM (Liene)" userId="b8fe06bb-7cfa-4f96-b8a0-f4e7fbc49ef5" providerId="ADAL" clId="{5E5B3544-28F6-4698-92CA-9B1045D6DFE2}" dt="2020-02-02T19:38:52.198" v="4902" actId="1076"/>
          <ac:picMkLst>
            <pc:docMk/>
            <pc:sldMk cId="1029792410" sldId="318"/>
            <ac:picMk id="7" creationId="{66F4E5BD-BA09-459D-8F83-2661DD7B34DE}"/>
          </ac:picMkLst>
        </pc:picChg>
      </pc:sldChg>
      <pc:sldChg chg="addSp delSp modSp add modAnim">
        <pc:chgData name="Selten, LLM (Liene)" userId="b8fe06bb-7cfa-4f96-b8a0-f4e7fbc49ef5" providerId="ADAL" clId="{5E5B3544-28F6-4698-92CA-9B1045D6DFE2}" dt="2020-02-02T19:14:28.580" v="4665" actId="1076"/>
        <pc:sldMkLst>
          <pc:docMk/>
          <pc:sldMk cId="3450179596" sldId="319"/>
        </pc:sldMkLst>
        <pc:spChg chg="mod">
          <ac:chgData name="Selten, LLM (Liene)" userId="b8fe06bb-7cfa-4f96-b8a0-f4e7fbc49ef5" providerId="ADAL" clId="{5E5B3544-28F6-4698-92CA-9B1045D6DFE2}" dt="2020-02-02T19:03:53.383" v="4448" actId="20577"/>
          <ac:spMkLst>
            <pc:docMk/>
            <pc:sldMk cId="3450179596" sldId="319"/>
            <ac:spMk id="2" creationId="{F9B5F09E-27CD-4BCE-BBA4-E055A30A5CE3}"/>
          </ac:spMkLst>
        </pc:spChg>
        <pc:spChg chg="del">
          <ac:chgData name="Selten, LLM (Liene)" userId="b8fe06bb-7cfa-4f96-b8a0-f4e7fbc49ef5" providerId="ADAL" clId="{5E5B3544-28F6-4698-92CA-9B1045D6DFE2}" dt="2020-02-02T19:14:18.178" v="4662" actId="478"/>
          <ac:spMkLst>
            <pc:docMk/>
            <pc:sldMk cId="3450179596" sldId="319"/>
            <ac:spMk id="3" creationId="{19C3BA2C-BB3C-450A-A5A3-B8F6B63AEEA3}"/>
          </ac:spMkLst>
        </pc:spChg>
        <pc:picChg chg="add mod">
          <ac:chgData name="Selten, LLM (Liene)" userId="b8fe06bb-7cfa-4f96-b8a0-f4e7fbc49ef5" providerId="ADAL" clId="{5E5B3544-28F6-4698-92CA-9B1045D6DFE2}" dt="2020-02-02T19:14:28.580" v="4665" actId="1076"/>
          <ac:picMkLst>
            <pc:docMk/>
            <pc:sldMk cId="3450179596" sldId="319"/>
            <ac:picMk id="5" creationId="{6D463B9A-A209-411E-A6EB-F7222DFD7690}"/>
          </ac:picMkLst>
        </pc:picChg>
      </pc:sldChg>
      <pc:sldChg chg="addSp modSp add modAnim">
        <pc:chgData name="Selten, LLM (Liene)" userId="b8fe06bb-7cfa-4f96-b8a0-f4e7fbc49ef5" providerId="ADAL" clId="{5E5B3544-28F6-4698-92CA-9B1045D6DFE2}" dt="2020-02-02T19:23:04.901" v="4740" actId="1076"/>
        <pc:sldMkLst>
          <pc:docMk/>
          <pc:sldMk cId="3967826503" sldId="320"/>
        </pc:sldMkLst>
        <pc:spChg chg="mod">
          <ac:chgData name="Selten, LLM (Liene)" userId="b8fe06bb-7cfa-4f96-b8a0-f4e7fbc49ef5" providerId="ADAL" clId="{5E5B3544-28F6-4698-92CA-9B1045D6DFE2}" dt="2020-02-02T19:04:15.597" v="4478" actId="20577"/>
          <ac:spMkLst>
            <pc:docMk/>
            <pc:sldMk cId="3967826503" sldId="320"/>
            <ac:spMk id="2" creationId="{F9B5F09E-27CD-4BCE-BBA4-E055A30A5CE3}"/>
          </ac:spMkLst>
        </pc:spChg>
        <pc:picChg chg="add mod">
          <ac:chgData name="Selten, LLM (Liene)" userId="b8fe06bb-7cfa-4f96-b8a0-f4e7fbc49ef5" providerId="ADAL" clId="{5E5B3544-28F6-4698-92CA-9B1045D6DFE2}" dt="2020-02-02T19:23:02.386" v="4739" actId="1076"/>
          <ac:picMkLst>
            <pc:docMk/>
            <pc:sldMk cId="3967826503" sldId="320"/>
            <ac:picMk id="5" creationId="{0EB31221-203B-4448-BB61-88B43647A6EA}"/>
          </ac:picMkLst>
        </pc:picChg>
        <pc:picChg chg="add mod">
          <ac:chgData name="Selten, LLM (Liene)" userId="b8fe06bb-7cfa-4f96-b8a0-f4e7fbc49ef5" providerId="ADAL" clId="{5E5B3544-28F6-4698-92CA-9B1045D6DFE2}" dt="2020-02-02T19:23:04.901" v="4740" actId="1076"/>
          <ac:picMkLst>
            <pc:docMk/>
            <pc:sldMk cId="3967826503" sldId="320"/>
            <ac:picMk id="6" creationId="{4D99435D-8748-4132-B507-A2D516B2D1DE}"/>
          </ac:picMkLst>
        </pc:picChg>
      </pc:sldChg>
      <pc:sldChg chg="addSp modSp add ord modAnim">
        <pc:chgData name="Selten, LLM (Liene)" userId="b8fe06bb-7cfa-4f96-b8a0-f4e7fbc49ef5" providerId="ADAL" clId="{5E5B3544-28F6-4698-92CA-9B1045D6DFE2}" dt="2020-02-02T19:16:48.973" v="4698"/>
        <pc:sldMkLst>
          <pc:docMk/>
          <pc:sldMk cId="1415187386" sldId="321"/>
        </pc:sldMkLst>
        <pc:spChg chg="mod">
          <ac:chgData name="Selten, LLM (Liene)" userId="b8fe06bb-7cfa-4f96-b8a0-f4e7fbc49ef5" providerId="ADAL" clId="{5E5B3544-28F6-4698-92CA-9B1045D6DFE2}" dt="2020-02-02T19:04:25.362" v="4488" actId="20577"/>
          <ac:spMkLst>
            <pc:docMk/>
            <pc:sldMk cId="1415187386" sldId="321"/>
            <ac:spMk id="2" creationId="{F9B5F09E-27CD-4BCE-BBA4-E055A30A5CE3}"/>
          </ac:spMkLst>
        </pc:spChg>
        <pc:picChg chg="add mod">
          <ac:chgData name="Selten, LLM (Liene)" userId="b8fe06bb-7cfa-4f96-b8a0-f4e7fbc49ef5" providerId="ADAL" clId="{5E5B3544-28F6-4698-92CA-9B1045D6DFE2}" dt="2020-02-02T19:15:01.279" v="4668" actId="14100"/>
          <ac:picMkLst>
            <pc:docMk/>
            <pc:sldMk cId="1415187386" sldId="321"/>
            <ac:picMk id="5" creationId="{FF2FDF5B-E6FC-45E1-B4B0-96004F079435}"/>
          </ac:picMkLst>
        </pc:picChg>
        <pc:picChg chg="add mod">
          <ac:chgData name="Selten, LLM (Liene)" userId="b8fe06bb-7cfa-4f96-b8a0-f4e7fbc49ef5" providerId="ADAL" clId="{5E5B3544-28F6-4698-92CA-9B1045D6DFE2}" dt="2020-02-02T19:15:50.744" v="4681" actId="1076"/>
          <ac:picMkLst>
            <pc:docMk/>
            <pc:sldMk cId="1415187386" sldId="321"/>
            <ac:picMk id="6" creationId="{D33F27B5-C658-465F-B9A2-24C76C317201}"/>
          </ac:picMkLst>
        </pc:picChg>
        <pc:picChg chg="add mod">
          <ac:chgData name="Selten, LLM (Liene)" userId="b8fe06bb-7cfa-4f96-b8a0-f4e7fbc49ef5" providerId="ADAL" clId="{5E5B3544-28F6-4698-92CA-9B1045D6DFE2}" dt="2020-02-02T19:16:35.083" v="4695" actId="1076"/>
          <ac:picMkLst>
            <pc:docMk/>
            <pc:sldMk cId="1415187386" sldId="321"/>
            <ac:picMk id="7" creationId="{F9F6BEBF-11C8-4BE6-8D19-B9C8E7FBD4ED}"/>
          </ac:picMkLst>
        </pc:picChg>
        <pc:picChg chg="add mod">
          <ac:chgData name="Selten, LLM (Liene)" userId="b8fe06bb-7cfa-4f96-b8a0-f4e7fbc49ef5" providerId="ADAL" clId="{5E5B3544-28F6-4698-92CA-9B1045D6DFE2}" dt="2020-02-02T19:16:31.146" v="4693" actId="14100"/>
          <ac:picMkLst>
            <pc:docMk/>
            <pc:sldMk cId="1415187386" sldId="321"/>
            <ac:picMk id="8" creationId="{E0744F0D-98E5-42CA-BEA8-460050999BE8}"/>
          </ac:picMkLst>
        </pc:picChg>
      </pc:sldChg>
      <pc:sldChg chg="addSp modSp add modAnim">
        <pc:chgData name="Selten, LLM (Liene)" userId="b8fe06bb-7cfa-4f96-b8a0-f4e7fbc49ef5" providerId="ADAL" clId="{5E5B3544-28F6-4698-92CA-9B1045D6DFE2}" dt="2020-02-02T19:34:21.666" v="4760" actId="14100"/>
        <pc:sldMkLst>
          <pc:docMk/>
          <pc:sldMk cId="3253845998" sldId="322"/>
        </pc:sldMkLst>
        <pc:spChg chg="mod">
          <ac:chgData name="Selten, LLM (Liene)" userId="b8fe06bb-7cfa-4f96-b8a0-f4e7fbc49ef5" providerId="ADAL" clId="{5E5B3544-28F6-4698-92CA-9B1045D6DFE2}" dt="2020-02-02T19:04:59.923" v="4502" actId="20577"/>
          <ac:spMkLst>
            <pc:docMk/>
            <pc:sldMk cId="3253845998" sldId="322"/>
            <ac:spMk id="2" creationId="{F9B5F09E-27CD-4BCE-BBA4-E055A30A5CE3}"/>
          </ac:spMkLst>
        </pc:spChg>
        <pc:picChg chg="add mod">
          <ac:chgData name="Selten, LLM (Liene)" userId="b8fe06bb-7cfa-4f96-b8a0-f4e7fbc49ef5" providerId="ADAL" clId="{5E5B3544-28F6-4698-92CA-9B1045D6DFE2}" dt="2020-02-02T19:34:21.666" v="4760" actId="14100"/>
          <ac:picMkLst>
            <pc:docMk/>
            <pc:sldMk cId="3253845998" sldId="322"/>
            <ac:picMk id="5" creationId="{F210060D-5F80-48D5-9A9A-E7D7E89A521B}"/>
          </ac:picMkLst>
        </pc:picChg>
      </pc:sldChg>
      <pc:sldChg chg="modSp add del">
        <pc:chgData name="Selten, LLM (Liene)" userId="b8fe06bb-7cfa-4f96-b8a0-f4e7fbc49ef5" providerId="ADAL" clId="{5E5B3544-28F6-4698-92CA-9B1045D6DFE2}" dt="2020-02-02T19:30:33.757" v="4748" actId="47"/>
        <pc:sldMkLst>
          <pc:docMk/>
          <pc:sldMk cId="4016281399" sldId="323"/>
        </pc:sldMkLst>
        <pc:spChg chg="mod">
          <ac:chgData name="Selten, LLM (Liene)" userId="b8fe06bb-7cfa-4f96-b8a0-f4e7fbc49ef5" providerId="ADAL" clId="{5E5B3544-28F6-4698-92CA-9B1045D6DFE2}" dt="2020-02-02T19:05:08.620" v="4511" actId="20577"/>
          <ac:spMkLst>
            <pc:docMk/>
            <pc:sldMk cId="4016281399" sldId="323"/>
            <ac:spMk id="2" creationId="{F9B5F09E-27CD-4BCE-BBA4-E055A30A5CE3}"/>
          </ac:spMkLst>
        </pc:spChg>
      </pc:sldChg>
      <pc:sldChg chg="addSp modSp add modAnim">
        <pc:chgData name="Selten, LLM (Liene)" userId="b8fe06bb-7cfa-4f96-b8a0-f4e7fbc49ef5" providerId="ADAL" clId="{5E5B3544-28F6-4698-92CA-9B1045D6DFE2}" dt="2020-02-02T19:10:22.449" v="4584" actId="1076"/>
        <pc:sldMkLst>
          <pc:docMk/>
          <pc:sldMk cId="3732308428" sldId="324"/>
        </pc:sldMkLst>
        <pc:spChg chg="mod">
          <ac:chgData name="Selten, LLM (Liene)" userId="b8fe06bb-7cfa-4f96-b8a0-f4e7fbc49ef5" providerId="ADAL" clId="{5E5B3544-28F6-4698-92CA-9B1045D6DFE2}" dt="2020-02-02T19:07:12.145" v="4558" actId="20577"/>
          <ac:spMkLst>
            <pc:docMk/>
            <pc:sldMk cId="3732308428" sldId="324"/>
            <ac:spMk id="2" creationId="{F9B5F09E-27CD-4BCE-BBA4-E055A30A5CE3}"/>
          </ac:spMkLst>
        </pc:spChg>
        <pc:picChg chg="add mod">
          <ac:chgData name="Selten, LLM (Liene)" userId="b8fe06bb-7cfa-4f96-b8a0-f4e7fbc49ef5" providerId="ADAL" clId="{5E5B3544-28F6-4698-92CA-9B1045D6DFE2}" dt="2020-02-02T19:09:56.115" v="4578" actId="1076"/>
          <ac:picMkLst>
            <pc:docMk/>
            <pc:sldMk cId="3732308428" sldId="324"/>
            <ac:picMk id="5" creationId="{A20150F4-BDA9-404F-9704-F1BAA58F5FAF}"/>
          </ac:picMkLst>
        </pc:picChg>
        <pc:picChg chg="add mod">
          <ac:chgData name="Selten, LLM (Liene)" userId="b8fe06bb-7cfa-4f96-b8a0-f4e7fbc49ef5" providerId="ADAL" clId="{5E5B3544-28F6-4698-92CA-9B1045D6DFE2}" dt="2020-02-02T19:10:22.449" v="4584" actId="1076"/>
          <ac:picMkLst>
            <pc:docMk/>
            <pc:sldMk cId="3732308428" sldId="324"/>
            <ac:picMk id="6" creationId="{4F40966C-4378-41AD-A010-B93B806056A5}"/>
          </ac:picMkLst>
        </pc:picChg>
      </pc:sldChg>
      <pc:sldChg chg="addSp modSp add modAnim">
        <pc:chgData name="Selten, LLM (Liene)" userId="b8fe06bb-7cfa-4f96-b8a0-f4e7fbc49ef5" providerId="ADAL" clId="{5E5B3544-28F6-4698-92CA-9B1045D6DFE2}" dt="2020-02-02T19:12:55.338" v="4649" actId="1076"/>
        <pc:sldMkLst>
          <pc:docMk/>
          <pc:sldMk cId="304778883" sldId="325"/>
        </pc:sldMkLst>
        <pc:spChg chg="mod">
          <ac:chgData name="Selten, LLM (Liene)" userId="b8fe06bb-7cfa-4f96-b8a0-f4e7fbc49ef5" providerId="ADAL" clId="{5E5B3544-28F6-4698-92CA-9B1045D6DFE2}" dt="2020-02-02T19:11:07.721" v="4599" actId="1076"/>
          <ac:spMkLst>
            <pc:docMk/>
            <pc:sldMk cId="304778883" sldId="325"/>
            <ac:spMk id="2" creationId="{D25CA644-0299-4E5B-8454-53899D50EFEF}"/>
          </ac:spMkLst>
        </pc:spChg>
        <pc:spChg chg="mod">
          <ac:chgData name="Selten, LLM (Liene)" userId="b8fe06bb-7cfa-4f96-b8a0-f4e7fbc49ef5" providerId="ADAL" clId="{5E5B3544-28F6-4698-92CA-9B1045D6DFE2}" dt="2020-02-02T19:12:48.731" v="4647" actId="20577"/>
          <ac:spMkLst>
            <pc:docMk/>
            <pc:sldMk cId="304778883" sldId="325"/>
            <ac:spMk id="3" creationId="{0F50096F-2D4A-4C97-8298-F05587F9B3AF}"/>
          </ac:spMkLst>
        </pc:spChg>
        <pc:picChg chg="add">
          <ac:chgData name="Selten, LLM (Liene)" userId="b8fe06bb-7cfa-4f96-b8a0-f4e7fbc49ef5" providerId="ADAL" clId="{5E5B3544-28F6-4698-92CA-9B1045D6DFE2}" dt="2020-02-02T19:10:55.417" v="4588"/>
          <ac:picMkLst>
            <pc:docMk/>
            <pc:sldMk cId="304778883" sldId="325"/>
            <ac:picMk id="4" creationId="{47D35D3D-5E12-4C7C-9CB8-5E01A324EA76}"/>
          </ac:picMkLst>
        </pc:picChg>
        <pc:picChg chg="add mod">
          <ac:chgData name="Selten, LLM (Liene)" userId="b8fe06bb-7cfa-4f96-b8a0-f4e7fbc49ef5" providerId="ADAL" clId="{5E5B3544-28F6-4698-92CA-9B1045D6DFE2}" dt="2020-02-02T19:12:55.338" v="4649" actId="1076"/>
          <ac:picMkLst>
            <pc:docMk/>
            <pc:sldMk cId="304778883" sldId="325"/>
            <ac:picMk id="5" creationId="{9D2A00D0-6860-4FEF-BECF-36500FA872E2}"/>
          </ac:picMkLst>
        </pc:picChg>
      </pc:sldChg>
      <pc:sldChg chg="addSp modSp add">
        <pc:chgData name="Selten, LLM (Liene)" userId="b8fe06bb-7cfa-4f96-b8a0-f4e7fbc49ef5" providerId="ADAL" clId="{5E5B3544-28F6-4698-92CA-9B1045D6DFE2}" dt="2020-02-02T19:13:25.621" v="4653" actId="14100"/>
        <pc:sldMkLst>
          <pc:docMk/>
          <pc:sldMk cId="3736361155" sldId="326"/>
        </pc:sldMkLst>
        <pc:picChg chg="add mod">
          <ac:chgData name="Selten, LLM (Liene)" userId="b8fe06bb-7cfa-4f96-b8a0-f4e7fbc49ef5" providerId="ADAL" clId="{5E5B3544-28F6-4698-92CA-9B1045D6DFE2}" dt="2020-02-02T19:13:25.621" v="4653" actId="14100"/>
          <ac:picMkLst>
            <pc:docMk/>
            <pc:sldMk cId="3736361155" sldId="326"/>
            <ac:picMk id="4" creationId="{B2A7AE0B-C993-4708-8EE0-94F5D9860033}"/>
          </ac:picMkLst>
        </pc:picChg>
      </pc:sldChg>
      <pc:sldChg chg="addSp delSp modSp add modAnim">
        <pc:chgData name="Selten, LLM (Liene)" userId="b8fe06bb-7cfa-4f96-b8a0-f4e7fbc49ef5" providerId="ADAL" clId="{5E5B3544-28F6-4698-92CA-9B1045D6DFE2}" dt="2020-02-02T19:22:57.517" v="4738" actId="1076"/>
        <pc:sldMkLst>
          <pc:docMk/>
          <pc:sldMk cId="2438128764" sldId="327"/>
        </pc:sldMkLst>
        <pc:picChg chg="del">
          <ac:chgData name="Selten, LLM (Liene)" userId="b8fe06bb-7cfa-4f96-b8a0-f4e7fbc49ef5" providerId="ADAL" clId="{5E5B3544-28F6-4698-92CA-9B1045D6DFE2}" dt="2020-02-02T19:22:09.502" v="4726" actId="478"/>
          <ac:picMkLst>
            <pc:docMk/>
            <pc:sldMk cId="2438128764" sldId="327"/>
            <ac:picMk id="5" creationId="{0EB31221-203B-4448-BB61-88B43647A6EA}"/>
          </ac:picMkLst>
        </pc:picChg>
        <pc:picChg chg="del">
          <ac:chgData name="Selten, LLM (Liene)" userId="b8fe06bb-7cfa-4f96-b8a0-f4e7fbc49ef5" providerId="ADAL" clId="{5E5B3544-28F6-4698-92CA-9B1045D6DFE2}" dt="2020-02-02T19:22:08.127" v="4725" actId="478"/>
          <ac:picMkLst>
            <pc:docMk/>
            <pc:sldMk cId="2438128764" sldId="327"/>
            <ac:picMk id="6" creationId="{4D99435D-8748-4132-B507-A2D516B2D1DE}"/>
          </ac:picMkLst>
        </pc:picChg>
        <pc:picChg chg="add mod">
          <ac:chgData name="Selten, LLM (Liene)" userId="b8fe06bb-7cfa-4f96-b8a0-f4e7fbc49ef5" providerId="ADAL" clId="{5E5B3544-28F6-4698-92CA-9B1045D6DFE2}" dt="2020-02-02T19:22:30.355" v="4731" actId="1076"/>
          <ac:picMkLst>
            <pc:docMk/>
            <pc:sldMk cId="2438128764" sldId="327"/>
            <ac:picMk id="7" creationId="{2614CDEE-C6E1-49EE-9798-FB4016458178}"/>
          </ac:picMkLst>
        </pc:picChg>
        <pc:picChg chg="add mod">
          <ac:chgData name="Selten, LLM (Liene)" userId="b8fe06bb-7cfa-4f96-b8a0-f4e7fbc49ef5" providerId="ADAL" clId="{5E5B3544-28F6-4698-92CA-9B1045D6DFE2}" dt="2020-02-02T19:22:57.517" v="4738" actId="1076"/>
          <ac:picMkLst>
            <pc:docMk/>
            <pc:sldMk cId="2438128764" sldId="327"/>
            <ac:picMk id="8" creationId="{6251FB8D-5492-4974-B074-805FE88D78A9}"/>
          </ac:picMkLst>
        </pc:picChg>
      </pc:sldChg>
      <pc:sldChg chg="addSp modSp add">
        <pc:chgData name="Selten, LLM (Liene)" userId="b8fe06bb-7cfa-4f96-b8a0-f4e7fbc49ef5" providerId="ADAL" clId="{5E5B3544-28F6-4698-92CA-9B1045D6DFE2}" dt="2020-02-02T19:30:04.137" v="4747" actId="14100"/>
        <pc:sldMkLst>
          <pc:docMk/>
          <pc:sldMk cId="1436893484" sldId="328"/>
        </pc:sldMkLst>
        <pc:picChg chg="add mod">
          <ac:chgData name="Selten, LLM (Liene)" userId="b8fe06bb-7cfa-4f96-b8a0-f4e7fbc49ef5" providerId="ADAL" clId="{5E5B3544-28F6-4698-92CA-9B1045D6DFE2}" dt="2020-02-02T19:30:04.137" v="4747" actId="14100"/>
          <ac:picMkLst>
            <pc:docMk/>
            <pc:sldMk cId="1436893484" sldId="328"/>
            <ac:picMk id="4" creationId="{6B48636F-784F-495F-8E8F-2177902CA4AB}"/>
          </ac:picMkLst>
        </pc:picChg>
      </pc:sldChg>
      <pc:sldChg chg="addSp delSp modSp add modAnim">
        <pc:chgData name="Selten, LLM (Liene)" userId="b8fe06bb-7cfa-4f96-b8a0-f4e7fbc49ef5" providerId="ADAL" clId="{5E5B3544-28F6-4698-92CA-9B1045D6DFE2}" dt="2020-02-03T10:14:15.605" v="6199"/>
        <pc:sldMkLst>
          <pc:docMk/>
          <pc:sldMk cId="2958054431" sldId="329"/>
        </pc:sldMkLst>
        <pc:spChg chg="mod">
          <ac:chgData name="Selten, LLM (Liene)" userId="b8fe06bb-7cfa-4f96-b8a0-f4e7fbc49ef5" providerId="ADAL" clId="{5E5B3544-28F6-4698-92CA-9B1045D6DFE2}" dt="2020-02-02T19:36:23.029" v="4793" actId="20577"/>
          <ac:spMkLst>
            <pc:docMk/>
            <pc:sldMk cId="2958054431" sldId="329"/>
            <ac:spMk id="2" creationId="{F9B5F09E-27CD-4BCE-BBA4-E055A30A5CE3}"/>
          </ac:spMkLst>
        </pc:spChg>
        <pc:spChg chg="mod">
          <ac:chgData name="Selten, LLM (Liene)" userId="b8fe06bb-7cfa-4f96-b8a0-f4e7fbc49ef5" providerId="ADAL" clId="{5E5B3544-28F6-4698-92CA-9B1045D6DFE2}" dt="2020-02-03T10:13:12.635" v="6190" actId="20577"/>
          <ac:spMkLst>
            <pc:docMk/>
            <pc:sldMk cId="2958054431" sldId="329"/>
            <ac:spMk id="3" creationId="{19C3BA2C-BB3C-450A-A5A3-B8F6B63AEEA3}"/>
          </ac:spMkLst>
        </pc:spChg>
        <pc:picChg chg="add del mod ord">
          <ac:chgData name="Selten, LLM (Liene)" userId="b8fe06bb-7cfa-4f96-b8a0-f4e7fbc49ef5" providerId="ADAL" clId="{5E5B3544-28F6-4698-92CA-9B1045D6DFE2}" dt="2020-02-03T10:09:55.617" v="6187" actId="478"/>
          <ac:picMkLst>
            <pc:docMk/>
            <pc:sldMk cId="2958054431" sldId="329"/>
            <ac:picMk id="5" creationId="{52163B61-3AB0-4B38-B02D-09C986D5464E}"/>
          </ac:picMkLst>
        </pc:picChg>
        <pc:picChg chg="add mod">
          <ac:chgData name="Selten, LLM (Liene)" userId="b8fe06bb-7cfa-4f96-b8a0-f4e7fbc49ef5" providerId="ADAL" clId="{5E5B3544-28F6-4698-92CA-9B1045D6DFE2}" dt="2020-02-03T10:10:00.298" v="6189" actId="14100"/>
          <ac:picMkLst>
            <pc:docMk/>
            <pc:sldMk cId="2958054431" sldId="329"/>
            <ac:picMk id="6" creationId="{D7FE0BC0-4F9C-4865-9A4F-1B10A61B08F4}"/>
          </ac:picMkLst>
        </pc:picChg>
      </pc:sldChg>
      <pc:sldChg chg="addSp add del">
        <pc:chgData name="Selten, LLM (Liene)" userId="b8fe06bb-7cfa-4f96-b8a0-f4e7fbc49ef5" providerId="ADAL" clId="{5E5B3544-28F6-4698-92CA-9B1045D6DFE2}" dt="2020-02-02T19:36:59.331" v="4796" actId="47"/>
        <pc:sldMkLst>
          <pc:docMk/>
          <pc:sldMk cId="3201838947" sldId="330"/>
        </pc:sldMkLst>
        <pc:picChg chg="add">
          <ac:chgData name="Selten, LLM (Liene)" userId="b8fe06bb-7cfa-4f96-b8a0-f4e7fbc49ef5" providerId="ADAL" clId="{5E5B3544-28F6-4698-92CA-9B1045D6DFE2}" dt="2020-02-02T19:36:39.629" v="4795"/>
          <ac:picMkLst>
            <pc:docMk/>
            <pc:sldMk cId="3201838947" sldId="330"/>
            <ac:picMk id="4" creationId="{46CB5E81-B7A4-4F42-88B7-144237591622}"/>
          </ac:picMkLst>
        </pc:picChg>
      </pc:sldChg>
      <pc:sldChg chg="addSp modSp add">
        <pc:chgData name="Selten, LLM (Liene)" userId="b8fe06bb-7cfa-4f96-b8a0-f4e7fbc49ef5" providerId="ADAL" clId="{5E5B3544-28F6-4698-92CA-9B1045D6DFE2}" dt="2020-02-03T08:17:28.590" v="4946" actId="14100"/>
        <pc:sldMkLst>
          <pc:docMk/>
          <pc:sldMk cId="3446406450" sldId="330"/>
        </pc:sldMkLst>
        <pc:picChg chg="add mod">
          <ac:chgData name="Selten, LLM (Liene)" userId="b8fe06bb-7cfa-4f96-b8a0-f4e7fbc49ef5" providerId="ADAL" clId="{5E5B3544-28F6-4698-92CA-9B1045D6DFE2}" dt="2020-02-03T08:17:28.590" v="4946" actId="14100"/>
          <ac:picMkLst>
            <pc:docMk/>
            <pc:sldMk cId="3446406450" sldId="330"/>
            <ac:picMk id="4" creationId="{CAE5F527-171A-437E-837B-99393ABFA729}"/>
          </ac:picMkLst>
        </pc:picChg>
      </pc:sldChg>
      <pc:sldChg chg="modSp del modAnim">
        <pc:chgData name="Selten, LLM (Liene)" userId="b8fe06bb-7cfa-4f96-b8a0-f4e7fbc49ef5" providerId="ADAL" clId="{5E5B3544-28F6-4698-92CA-9B1045D6DFE2}" dt="2020-02-02T19:39:12.962" v="4912" actId="47"/>
        <pc:sldMkLst>
          <pc:docMk/>
          <pc:sldMk cId="1156797177" sldId="331"/>
        </pc:sldMkLst>
        <pc:spChg chg="mod">
          <ac:chgData name="Selten, LLM (Liene)" userId="b8fe06bb-7cfa-4f96-b8a0-f4e7fbc49ef5" providerId="ADAL" clId="{5E5B3544-28F6-4698-92CA-9B1045D6DFE2}" dt="2020-02-02T19:37:42.470" v="4846" actId="27636"/>
          <ac:spMkLst>
            <pc:docMk/>
            <pc:sldMk cId="1156797177" sldId="331"/>
            <ac:spMk id="18435" creationId="{00000000-0000-0000-0000-000000000000}"/>
          </ac:spMkLst>
        </pc:spChg>
      </pc:sldChg>
      <pc:sldChg chg="addSp delSp modSp add modAnim">
        <pc:chgData name="Selten, LLM (Liene)" userId="b8fe06bb-7cfa-4f96-b8a0-f4e7fbc49ef5" providerId="ADAL" clId="{5E5B3544-28F6-4698-92CA-9B1045D6DFE2}" dt="2020-02-03T08:41:09.438" v="5882"/>
        <pc:sldMkLst>
          <pc:docMk/>
          <pc:sldMk cId="3415070526" sldId="331"/>
        </pc:sldMkLst>
        <pc:spChg chg="mod">
          <ac:chgData name="Selten, LLM (Liene)" userId="b8fe06bb-7cfa-4f96-b8a0-f4e7fbc49ef5" providerId="ADAL" clId="{5E5B3544-28F6-4698-92CA-9B1045D6DFE2}" dt="2020-02-03T08:37:50.447" v="5849" actId="20577"/>
          <ac:spMkLst>
            <pc:docMk/>
            <pc:sldMk cId="3415070526" sldId="331"/>
            <ac:spMk id="3" creationId="{19C3BA2C-BB3C-450A-A5A3-B8F6B63AEEA3}"/>
          </ac:spMkLst>
        </pc:spChg>
        <pc:picChg chg="del">
          <ac:chgData name="Selten, LLM (Liene)" userId="b8fe06bb-7cfa-4f96-b8a0-f4e7fbc49ef5" providerId="ADAL" clId="{5E5B3544-28F6-4698-92CA-9B1045D6DFE2}" dt="2020-02-03T08:33:02.711" v="5621" actId="478"/>
          <ac:picMkLst>
            <pc:docMk/>
            <pc:sldMk cId="3415070526" sldId="331"/>
            <ac:picMk id="5" creationId="{1276D70E-1207-4CC5-8C25-83C9F0405EF1}"/>
          </ac:picMkLst>
        </pc:picChg>
        <pc:picChg chg="add del mod">
          <ac:chgData name="Selten, LLM (Liene)" userId="b8fe06bb-7cfa-4f96-b8a0-f4e7fbc49ef5" providerId="ADAL" clId="{5E5B3544-28F6-4698-92CA-9B1045D6DFE2}" dt="2020-02-03T08:37:12.265" v="5807" actId="478"/>
          <ac:picMkLst>
            <pc:docMk/>
            <pc:sldMk cId="3415070526" sldId="331"/>
            <ac:picMk id="6" creationId="{381789B8-48D3-47A8-A3C2-D323703C41B2}"/>
          </ac:picMkLst>
        </pc:picChg>
        <pc:picChg chg="add mod">
          <ac:chgData name="Selten, LLM (Liene)" userId="b8fe06bb-7cfa-4f96-b8a0-f4e7fbc49ef5" providerId="ADAL" clId="{5E5B3544-28F6-4698-92CA-9B1045D6DFE2}" dt="2020-02-03T08:39:40.542" v="5875" actId="1076"/>
          <ac:picMkLst>
            <pc:docMk/>
            <pc:sldMk cId="3415070526" sldId="331"/>
            <ac:picMk id="2050" creationId="{64C26AAE-4FD9-4597-B816-7DD81CE67230}"/>
          </ac:picMkLst>
        </pc:picChg>
        <pc:picChg chg="add mod">
          <ac:chgData name="Selten, LLM (Liene)" userId="b8fe06bb-7cfa-4f96-b8a0-f4e7fbc49ef5" providerId="ADAL" clId="{5E5B3544-28F6-4698-92CA-9B1045D6DFE2}" dt="2020-02-03T08:39:11.009" v="5867" actId="1076"/>
          <ac:picMkLst>
            <pc:docMk/>
            <pc:sldMk cId="3415070526" sldId="331"/>
            <ac:picMk id="2052" creationId="{1DCC5857-5350-42BA-937E-3794BC7AC90A}"/>
          </ac:picMkLst>
        </pc:picChg>
        <pc:picChg chg="add mod">
          <ac:chgData name="Selten, LLM (Liene)" userId="b8fe06bb-7cfa-4f96-b8a0-f4e7fbc49ef5" providerId="ADAL" clId="{5E5B3544-28F6-4698-92CA-9B1045D6DFE2}" dt="2020-02-03T08:39:38.511" v="5874" actId="1076"/>
          <ac:picMkLst>
            <pc:docMk/>
            <pc:sldMk cId="3415070526" sldId="331"/>
            <ac:picMk id="2054" creationId="{2065D2F6-7859-4208-AC8C-75848F42ED76}"/>
          </ac:picMkLst>
        </pc:picChg>
      </pc:sldChg>
    </pc:docChg>
  </pc:docChgLst>
  <pc:docChgLst>
    <pc:chgData name="Selten, LLM (Liene)" userId="b8fe06bb-7cfa-4f96-b8a0-f4e7fbc49ef5" providerId="ADAL" clId="{D4AA09AC-7716-4E02-ACD6-DBA5BB035B75}"/>
    <pc:docChg chg="addSld delSld modSld">
      <pc:chgData name="Selten, LLM (Liene)" userId="b8fe06bb-7cfa-4f96-b8a0-f4e7fbc49ef5" providerId="ADAL" clId="{D4AA09AC-7716-4E02-ACD6-DBA5BB035B75}" dt="2020-02-10T09:01:00.427" v="3" actId="47"/>
      <pc:docMkLst>
        <pc:docMk/>
      </pc:docMkLst>
      <pc:sldChg chg="modSp">
        <pc:chgData name="Selten, LLM (Liene)" userId="b8fe06bb-7cfa-4f96-b8a0-f4e7fbc49ef5" providerId="ADAL" clId="{D4AA09AC-7716-4E02-ACD6-DBA5BB035B75}" dt="2020-02-04T13:43:27.948" v="1" actId="1038"/>
        <pc:sldMkLst>
          <pc:docMk/>
          <pc:sldMk cId="3732308428" sldId="324"/>
        </pc:sldMkLst>
        <pc:picChg chg="mod">
          <ac:chgData name="Selten, LLM (Liene)" userId="b8fe06bb-7cfa-4f96-b8a0-f4e7fbc49ef5" providerId="ADAL" clId="{D4AA09AC-7716-4E02-ACD6-DBA5BB035B75}" dt="2020-02-04T13:43:27.948" v="1" actId="1038"/>
          <ac:picMkLst>
            <pc:docMk/>
            <pc:sldMk cId="3732308428" sldId="324"/>
            <ac:picMk id="6" creationId="{4F40966C-4378-41AD-A010-B93B806056A5}"/>
          </ac:picMkLst>
        </pc:picChg>
      </pc:sldChg>
      <pc:sldChg chg="add del">
        <pc:chgData name="Selten, LLM (Liene)" userId="b8fe06bb-7cfa-4f96-b8a0-f4e7fbc49ef5" providerId="ADAL" clId="{D4AA09AC-7716-4E02-ACD6-DBA5BB035B75}" dt="2020-02-10T09:01:00.427" v="3" actId="47"/>
        <pc:sldMkLst>
          <pc:docMk/>
          <pc:sldMk cId="3523212822" sldId="332"/>
        </pc:sldMkLst>
      </pc:sldChg>
    </pc:docChg>
  </pc:docChgLst>
  <pc:docChgLst>
    <pc:chgData name="Selten, LLM (Liene)" userId="b8fe06bb-7cfa-4f96-b8a0-f4e7fbc49ef5" providerId="ADAL" clId="{2BA2BDB7-623E-4118-AD99-933B4B5466C4}"/>
    <pc:docChg chg="custSel addSld delSld modSld">
      <pc:chgData name="Selten, LLM (Liene)" userId="b8fe06bb-7cfa-4f96-b8a0-f4e7fbc49ef5" providerId="ADAL" clId="{2BA2BDB7-623E-4118-AD99-933B4B5466C4}" dt="2020-01-31T13:30:05.398" v="368" actId="5793"/>
      <pc:docMkLst>
        <pc:docMk/>
      </pc:docMkLst>
      <pc:sldChg chg="modSp">
        <pc:chgData name="Selten, LLM (Liene)" userId="b8fe06bb-7cfa-4f96-b8a0-f4e7fbc49ef5" providerId="ADAL" clId="{2BA2BDB7-623E-4118-AD99-933B4B5466C4}" dt="2020-01-31T09:22:36.603" v="299" actId="20577"/>
        <pc:sldMkLst>
          <pc:docMk/>
          <pc:sldMk cId="830072377" sldId="257"/>
        </pc:sldMkLst>
        <pc:spChg chg="mod">
          <ac:chgData name="Selten, LLM (Liene)" userId="b8fe06bb-7cfa-4f96-b8a0-f4e7fbc49ef5" providerId="ADAL" clId="{2BA2BDB7-623E-4118-AD99-933B4B5466C4}" dt="2020-01-31T09:22:36.603" v="299" actId="20577"/>
          <ac:spMkLst>
            <pc:docMk/>
            <pc:sldMk cId="830072377" sldId="257"/>
            <ac:spMk id="3" creationId="{00000000-0000-0000-0000-000000000000}"/>
          </ac:spMkLst>
        </pc:spChg>
      </pc:sldChg>
      <pc:sldChg chg="del">
        <pc:chgData name="Selten, LLM (Liene)" userId="b8fe06bb-7cfa-4f96-b8a0-f4e7fbc49ef5" providerId="ADAL" clId="{2BA2BDB7-623E-4118-AD99-933B4B5466C4}" dt="2020-01-31T08:09:48.525" v="2" actId="47"/>
        <pc:sldMkLst>
          <pc:docMk/>
          <pc:sldMk cId="148671035" sldId="273"/>
        </pc:sldMkLst>
      </pc:sldChg>
      <pc:sldChg chg="del">
        <pc:chgData name="Selten, LLM (Liene)" userId="b8fe06bb-7cfa-4f96-b8a0-f4e7fbc49ef5" providerId="ADAL" clId="{2BA2BDB7-623E-4118-AD99-933B4B5466C4}" dt="2020-01-31T08:09:49.790" v="4" actId="47"/>
        <pc:sldMkLst>
          <pc:docMk/>
          <pc:sldMk cId="3511367095" sldId="274"/>
        </pc:sldMkLst>
      </pc:sldChg>
      <pc:sldChg chg="del">
        <pc:chgData name="Selten, LLM (Liene)" userId="b8fe06bb-7cfa-4f96-b8a0-f4e7fbc49ef5" providerId="ADAL" clId="{2BA2BDB7-623E-4118-AD99-933B4B5466C4}" dt="2020-01-31T08:09:55.846" v="6" actId="47"/>
        <pc:sldMkLst>
          <pc:docMk/>
          <pc:sldMk cId="3744185176" sldId="280"/>
        </pc:sldMkLst>
      </pc:sldChg>
      <pc:sldChg chg="del">
        <pc:chgData name="Selten, LLM (Liene)" userId="b8fe06bb-7cfa-4f96-b8a0-f4e7fbc49ef5" providerId="ADAL" clId="{2BA2BDB7-623E-4118-AD99-933B4B5466C4}" dt="2020-01-31T08:10:09.485" v="15" actId="47"/>
        <pc:sldMkLst>
          <pc:docMk/>
          <pc:sldMk cId="3352423306" sldId="285"/>
        </pc:sldMkLst>
      </pc:sldChg>
      <pc:sldChg chg="delSp modSp">
        <pc:chgData name="Selten, LLM (Liene)" userId="b8fe06bb-7cfa-4f96-b8a0-f4e7fbc49ef5" providerId="ADAL" clId="{2BA2BDB7-623E-4118-AD99-933B4B5466C4}" dt="2020-01-31T08:10:51.133" v="72" actId="478"/>
        <pc:sldMkLst>
          <pc:docMk/>
          <pc:sldMk cId="3932359729" sldId="289"/>
        </pc:sldMkLst>
        <pc:spChg chg="mod">
          <ac:chgData name="Selten, LLM (Liene)" userId="b8fe06bb-7cfa-4f96-b8a0-f4e7fbc49ef5" providerId="ADAL" clId="{2BA2BDB7-623E-4118-AD99-933B4B5466C4}" dt="2020-01-31T08:10:30.960" v="39" actId="20577"/>
          <ac:spMkLst>
            <pc:docMk/>
            <pc:sldMk cId="3932359729" sldId="289"/>
            <ac:spMk id="2" creationId="{00000000-0000-0000-0000-000000000000}"/>
          </ac:spMkLst>
        </pc:spChg>
        <pc:spChg chg="mod">
          <ac:chgData name="Selten, LLM (Liene)" userId="b8fe06bb-7cfa-4f96-b8a0-f4e7fbc49ef5" providerId="ADAL" clId="{2BA2BDB7-623E-4118-AD99-933B4B5466C4}" dt="2020-01-31T08:10:46.866" v="69" actId="20577"/>
          <ac:spMkLst>
            <pc:docMk/>
            <pc:sldMk cId="3932359729" sldId="289"/>
            <ac:spMk id="3" creationId="{00000000-0000-0000-0000-000000000000}"/>
          </ac:spMkLst>
        </pc:spChg>
        <pc:picChg chg="del">
          <ac:chgData name="Selten, LLM (Liene)" userId="b8fe06bb-7cfa-4f96-b8a0-f4e7fbc49ef5" providerId="ADAL" clId="{2BA2BDB7-623E-4118-AD99-933B4B5466C4}" dt="2020-01-31T08:10:49.134" v="70" actId="478"/>
          <ac:picMkLst>
            <pc:docMk/>
            <pc:sldMk cId="3932359729" sldId="289"/>
            <ac:picMk id="1030" creationId="{F50CEC26-1758-4635-9ABF-1C1CA511B742}"/>
          </ac:picMkLst>
        </pc:picChg>
        <pc:picChg chg="del">
          <ac:chgData name="Selten, LLM (Liene)" userId="b8fe06bb-7cfa-4f96-b8a0-f4e7fbc49ef5" providerId="ADAL" clId="{2BA2BDB7-623E-4118-AD99-933B4B5466C4}" dt="2020-01-31T08:10:50.239" v="71" actId="478"/>
          <ac:picMkLst>
            <pc:docMk/>
            <pc:sldMk cId="3932359729" sldId="289"/>
            <ac:picMk id="1032" creationId="{FC4F812C-589F-4BBE-839E-4349D673DEA8}"/>
          </ac:picMkLst>
        </pc:picChg>
        <pc:picChg chg="del">
          <ac:chgData name="Selten, LLM (Liene)" userId="b8fe06bb-7cfa-4f96-b8a0-f4e7fbc49ef5" providerId="ADAL" clId="{2BA2BDB7-623E-4118-AD99-933B4B5466C4}" dt="2020-01-31T08:10:51.133" v="72" actId="478"/>
          <ac:picMkLst>
            <pc:docMk/>
            <pc:sldMk cId="3932359729" sldId="289"/>
            <ac:picMk id="1034" creationId="{2387FABA-16DB-467A-9F32-A185A9DBC4A5}"/>
          </ac:picMkLst>
        </pc:picChg>
      </pc:sldChg>
      <pc:sldChg chg="addSp delSp modSp delAnim modAnim">
        <pc:chgData name="Selten, LLM (Liene)" userId="b8fe06bb-7cfa-4f96-b8a0-f4e7fbc49ef5" providerId="ADAL" clId="{2BA2BDB7-623E-4118-AD99-933B4B5466C4}" dt="2020-01-31T08:29:38.217" v="264" actId="1076"/>
        <pc:sldMkLst>
          <pc:docMk/>
          <pc:sldMk cId="3021746690" sldId="290"/>
        </pc:sldMkLst>
        <pc:spChg chg="add mod">
          <ac:chgData name="Selten, LLM (Liene)" userId="b8fe06bb-7cfa-4f96-b8a0-f4e7fbc49ef5" providerId="ADAL" clId="{2BA2BDB7-623E-4118-AD99-933B4B5466C4}" dt="2020-01-31T08:29:36.905" v="263" actId="1076"/>
          <ac:spMkLst>
            <pc:docMk/>
            <pc:sldMk cId="3021746690" sldId="290"/>
            <ac:spMk id="3" creationId="{416BBDE1-3DFA-490D-991D-23A185AA093B}"/>
          </ac:spMkLst>
        </pc:spChg>
        <pc:spChg chg="add mod">
          <ac:chgData name="Selten, LLM (Liene)" userId="b8fe06bb-7cfa-4f96-b8a0-f4e7fbc49ef5" providerId="ADAL" clId="{2BA2BDB7-623E-4118-AD99-933B4B5466C4}" dt="2020-01-31T08:29:23.093" v="259" actId="1076"/>
          <ac:spMkLst>
            <pc:docMk/>
            <pc:sldMk cId="3021746690" sldId="290"/>
            <ac:spMk id="4" creationId="{A6CE2B36-CF8E-40F2-B0D7-9D12F4013F75}"/>
          </ac:spMkLst>
        </pc:spChg>
        <pc:spChg chg="del">
          <ac:chgData name="Selten, LLM (Liene)" userId="b8fe06bb-7cfa-4f96-b8a0-f4e7fbc49ef5" providerId="ADAL" clId="{2BA2BDB7-623E-4118-AD99-933B4B5466C4}" dt="2020-01-31T08:10:57.934" v="75" actId="478"/>
          <ac:spMkLst>
            <pc:docMk/>
            <pc:sldMk cId="3021746690" sldId="290"/>
            <ac:spMk id="13" creationId="{9A008562-11AA-44E3-80D9-C5F1C94BFE77}"/>
          </ac:spMkLst>
        </pc:spChg>
        <pc:spChg chg="del">
          <ac:chgData name="Selten, LLM (Liene)" userId="b8fe06bb-7cfa-4f96-b8a0-f4e7fbc49ef5" providerId="ADAL" clId="{2BA2BDB7-623E-4118-AD99-933B4B5466C4}" dt="2020-01-31T08:11:01.058" v="76" actId="478"/>
          <ac:spMkLst>
            <pc:docMk/>
            <pc:sldMk cId="3021746690" sldId="290"/>
            <ac:spMk id="14" creationId="{BAA6A8FD-1AB5-4269-B15A-AFEE23BFC0EF}"/>
          </ac:spMkLst>
        </pc:spChg>
        <pc:picChg chg="add mod">
          <ac:chgData name="Selten, LLM (Liene)" userId="b8fe06bb-7cfa-4f96-b8a0-f4e7fbc49ef5" providerId="ADAL" clId="{2BA2BDB7-623E-4118-AD99-933B4B5466C4}" dt="2020-01-31T08:29:38.217" v="264" actId="1076"/>
          <ac:picMkLst>
            <pc:docMk/>
            <pc:sldMk cId="3021746690" sldId="290"/>
            <ac:picMk id="2" creationId="{5A7DAB22-4CCF-4E63-B7BF-46201E16EBE0}"/>
          </ac:picMkLst>
        </pc:picChg>
        <pc:picChg chg="del">
          <ac:chgData name="Selten, LLM (Liene)" userId="b8fe06bb-7cfa-4f96-b8a0-f4e7fbc49ef5" providerId="ADAL" clId="{2BA2BDB7-623E-4118-AD99-933B4B5466C4}" dt="2020-01-31T08:10:55.457" v="73" actId="478"/>
          <ac:picMkLst>
            <pc:docMk/>
            <pc:sldMk cId="3021746690" sldId="290"/>
            <ac:picMk id="10" creationId="{DE9120FA-B940-4527-BBF1-1D3ED6B2E8F1}"/>
          </ac:picMkLst>
        </pc:picChg>
        <pc:picChg chg="del">
          <ac:chgData name="Selten, LLM (Liene)" userId="b8fe06bb-7cfa-4f96-b8a0-f4e7fbc49ef5" providerId="ADAL" clId="{2BA2BDB7-623E-4118-AD99-933B4B5466C4}" dt="2020-01-31T08:10:56.401" v="74" actId="478"/>
          <ac:picMkLst>
            <pc:docMk/>
            <pc:sldMk cId="3021746690" sldId="290"/>
            <ac:picMk id="2054" creationId="{3F05AC36-DF3E-4EC8-8ED1-0C0CEF33D24B}"/>
          </ac:picMkLst>
        </pc:picChg>
      </pc:sldChg>
      <pc:sldChg chg="del">
        <pc:chgData name="Selten, LLM (Liene)" userId="b8fe06bb-7cfa-4f96-b8a0-f4e7fbc49ef5" providerId="ADAL" clId="{2BA2BDB7-623E-4118-AD99-933B4B5466C4}" dt="2020-01-31T08:10:13.534" v="22" actId="47"/>
        <pc:sldMkLst>
          <pc:docMk/>
          <pc:sldMk cId="3347803236" sldId="292"/>
        </pc:sldMkLst>
      </pc:sldChg>
      <pc:sldChg chg="modSp">
        <pc:chgData name="Selten, LLM (Liene)" userId="b8fe06bb-7cfa-4f96-b8a0-f4e7fbc49ef5" providerId="ADAL" clId="{2BA2BDB7-623E-4118-AD99-933B4B5466C4}" dt="2020-01-31T13:30:05.398" v="368" actId="5793"/>
        <pc:sldMkLst>
          <pc:docMk/>
          <pc:sldMk cId="1064093792" sldId="297"/>
        </pc:sldMkLst>
        <pc:spChg chg="mod">
          <ac:chgData name="Selten, LLM (Liene)" userId="b8fe06bb-7cfa-4f96-b8a0-f4e7fbc49ef5" providerId="ADAL" clId="{2BA2BDB7-623E-4118-AD99-933B4B5466C4}" dt="2020-01-31T13:30:05.398" v="368" actId="5793"/>
          <ac:spMkLst>
            <pc:docMk/>
            <pc:sldMk cId="1064093792" sldId="297"/>
            <ac:spMk id="3" creationId="{00000000-0000-0000-0000-000000000000}"/>
          </ac:spMkLst>
        </pc:spChg>
      </pc:sldChg>
      <pc:sldChg chg="del">
        <pc:chgData name="Selten, LLM (Liene)" userId="b8fe06bb-7cfa-4f96-b8a0-f4e7fbc49ef5" providerId="ADAL" clId="{2BA2BDB7-623E-4118-AD99-933B4B5466C4}" dt="2020-01-31T08:10:08.227" v="13" actId="47"/>
        <pc:sldMkLst>
          <pc:docMk/>
          <pc:sldMk cId="2377499010" sldId="298"/>
        </pc:sldMkLst>
      </pc:sldChg>
      <pc:sldChg chg="addSp delSp modSp modAnim">
        <pc:chgData name="Selten, LLM (Liene)" userId="b8fe06bb-7cfa-4f96-b8a0-f4e7fbc49ef5" providerId="ADAL" clId="{2BA2BDB7-623E-4118-AD99-933B4B5466C4}" dt="2020-01-31T08:52:49.360" v="293" actId="14100"/>
        <pc:sldMkLst>
          <pc:docMk/>
          <pc:sldMk cId="1308001112" sldId="304"/>
        </pc:sldMkLst>
        <pc:spChg chg="del">
          <ac:chgData name="Selten, LLM (Liene)" userId="b8fe06bb-7cfa-4f96-b8a0-f4e7fbc49ef5" providerId="ADAL" clId="{2BA2BDB7-623E-4118-AD99-933B4B5466C4}" dt="2020-01-31T08:50:02.794" v="266" actId="478"/>
          <ac:spMkLst>
            <pc:docMk/>
            <pc:sldMk cId="1308001112" sldId="304"/>
            <ac:spMk id="2" creationId="{91AC5403-6197-4B60-B6CF-C22EA5ABC018}"/>
          </ac:spMkLst>
        </pc:spChg>
        <pc:spChg chg="mod">
          <ac:chgData name="Selten, LLM (Liene)" userId="b8fe06bb-7cfa-4f96-b8a0-f4e7fbc49ef5" providerId="ADAL" clId="{2BA2BDB7-623E-4118-AD99-933B4B5466C4}" dt="2020-01-31T08:50:06.093" v="268" actId="6549"/>
          <ac:spMkLst>
            <pc:docMk/>
            <pc:sldMk cId="1308001112" sldId="304"/>
            <ac:spMk id="3" creationId="{70EA887A-6D2A-4A7F-AC69-2A01F0F1C165}"/>
          </ac:spMkLst>
        </pc:spChg>
        <pc:spChg chg="add mod">
          <ac:chgData name="Selten, LLM (Liene)" userId="b8fe06bb-7cfa-4f96-b8a0-f4e7fbc49ef5" providerId="ADAL" clId="{2BA2BDB7-623E-4118-AD99-933B4B5466C4}" dt="2020-01-31T08:50:02.794" v="266" actId="478"/>
          <ac:spMkLst>
            <pc:docMk/>
            <pc:sldMk cId="1308001112" sldId="304"/>
            <ac:spMk id="7" creationId="{5A3587FB-A127-432D-8216-492AE0D40502}"/>
          </ac:spMkLst>
        </pc:spChg>
        <pc:picChg chg="del">
          <ac:chgData name="Selten, LLM (Liene)" userId="b8fe06bb-7cfa-4f96-b8a0-f4e7fbc49ef5" providerId="ADAL" clId="{2BA2BDB7-623E-4118-AD99-933B4B5466C4}" dt="2020-01-31T08:51:10.393" v="279" actId="478"/>
          <ac:picMkLst>
            <pc:docMk/>
            <pc:sldMk cId="1308001112" sldId="304"/>
            <ac:picMk id="4" creationId="{BC2D5166-89AA-4160-A361-66710D2C4303}"/>
          </ac:picMkLst>
        </pc:picChg>
        <pc:picChg chg="del">
          <ac:chgData name="Selten, LLM (Liene)" userId="b8fe06bb-7cfa-4f96-b8a0-f4e7fbc49ef5" providerId="ADAL" clId="{2BA2BDB7-623E-4118-AD99-933B4B5466C4}" dt="2020-01-31T08:11:13.090" v="77" actId="478"/>
          <ac:picMkLst>
            <pc:docMk/>
            <pc:sldMk cId="1308001112" sldId="304"/>
            <ac:picMk id="5" creationId="{4048D4D7-6D7A-4DF9-9B0C-01748E4EB4BF}"/>
          </ac:picMkLst>
        </pc:picChg>
        <pc:picChg chg="add mod">
          <ac:chgData name="Selten, LLM (Liene)" userId="b8fe06bb-7cfa-4f96-b8a0-f4e7fbc49ef5" providerId="ADAL" clId="{2BA2BDB7-623E-4118-AD99-933B4B5466C4}" dt="2020-01-31T08:51:21.727" v="282" actId="1076"/>
          <ac:picMkLst>
            <pc:docMk/>
            <pc:sldMk cId="1308001112" sldId="304"/>
            <ac:picMk id="8" creationId="{E410799A-6701-4AD3-B39D-FC146749BDE1}"/>
          </ac:picMkLst>
        </pc:picChg>
        <pc:picChg chg="add mod">
          <ac:chgData name="Selten, LLM (Liene)" userId="b8fe06bb-7cfa-4f96-b8a0-f4e7fbc49ef5" providerId="ADAL" clId="{2BA2BDB7-623E-4118-AD99-933B4B5466C4}" dt="2020-01-31T08:51:14.544" v="280" actId="1076"/>
          <ac:picMkLst>
            <pc:docMk/>
            <pc:sldMk cId="1308001112" sldId="304"/>
            <ac:picMk id="9" creationId="{A18B83A5-61D6-4FD4-9E1C-2DDAE095FCDF}"/>
          </ac:picMkLst>
        </pc:picChg>
        <pc:cxnChg chg="add mod">
          <ac:chgData name="Selten, LLM (Liene)" userId="b8fe06bb-7cfa-4f96-b8a0-f4e7fbc49ef5" providerId="ADAL" clId="{2BA2BDB7-623E-4118-AD99-933B4B5466C4}" dt="2020-01-31T08:52:49.360" v="293" actId="14100"/>
          <ac:cxnSpMkLst>
            <pc:docMk/>
            <pc:sldMk cId="1308001112" sldId="304"/>
            <ac:cxnSpMk id="11" creationId="{11CA46BC-EB3D-4FA7-8EC3-E84836E814BD}"/>
          </ac:cxnSpMkLst>
        </pc:cxnChg>
      </pc:sldChg>
      <pc:sldChg chg="addSp modSp add">
        <pc:chgData name="Selten, LLM (Liene)" userId="b8fe06bb-7cfa-4f96-b8a0-f4e7fbc49ef5" providerId="ADAL" clId="{2BA2BDB7-623E-4118-AD99-933B4B5466C4}" dt="2020-01-31T12:55:31.626" v="364" actId="20577"/>
        <pc:sldMkLst>
          <pc:docMk/>
          <pc:sldMk cId="896864513" sldId="305"/>
        </pc:sldMkLst>
        <pc:spChg chg="mod">
          <ac:chgData name="Selten, LLM (Liene)" userId="b8fe06bb-7cfa-4f96-b8a0-f4e7fbc49ef5" providerId="ADAL" clId="{2BA2BDB7-623E-4118-AD99-933B4B5466C4}" dt="2020-01-31T12:54:37.282" v="316" actId="1076"/>
          <ac:spMkLst>
            <pc:docMk/>
            <pc:sldMk cId="896864513" sldId="305"/>
            <ac:spMk id="2" creationId="{6ACCB447-71CA-4B18-AC0F-A604CE3F6073}"/>
          </ac:spMkLst>
        </pc:spChg>
        <pc:spChg chg="mod">
          <ac:chgData name="Selten, LLM (Liene)" userId="b8fe06bb-7cfa-4f96-b8a0-f4e7fbc49ef5" providerId="ADAL" clId="{2BA2BDB7-623E-4118-AD99-933B4B5466C4}" dt="2020-01-31T12:55:31.626" v="364" actId="20577"/>
          <ac:spMkLst>
            <pc:docMk/>
            <pc:sldMk cId="896864513" sldId="305"/>
            <ac:spMk id="3" creationId="{818132CD-4F73-4067-9AC1-F596C388EFF7}"/>
          </ac:spMkLst>
        </pc:spChg>
        <pc:picChg chg="add">
          <ac:chgData name="Selten, LLM (Liene)" userId="b8fe06bb-7cfa-4f96-b8a0-f4e7fbc49ef5" providerId="ADAL" clId="{2BA2BDB7-623E-4118-AD99-933B4B5466C4}" dt="2020-01-31T09:22:43.805" v="301"/>
          <ac:picMkLst>
            <pc:docMk/>
            <pc:sldMk cId="896864513" sldId="305"/>
            <ac:picMk id="4" creationId="{503DD60A-DF58-49F1-842E-E99D7801F557}"/>
          </ac:picMkLst>
        </pc:picChg>
        <pc:picChg chg="add mod">
          <ac:chgData name="Selten, LLM (Liene)" userId="b8fe06bb-7cfa-4f96-b8a0-f4e7fbc49ef5" providerId="ADAL" clId="{2BA2BDB7-623E-4118-AD99-933B4B5466C4}" dt="2020-01-31T12:55:10.034" v="323" actId="14100"/>
          <ac:picMkLst>
            <pc:docMk/>
            <pc:sldMk cId="896864513" sldId="305"/>
            <ac:picMk id="1026" creationId="{6D656D19-86FE-4019-AECB-3861CD81B7B6}"/>
          </ac:picMkLst>
        </pc:picChg>
      </pc:sldChg>
      <pc:sldChg chg="add del">
        <pc:chgData name="Selten, LLM (Liene)" userId="b8fe06bb-7cfa-4f96-b8a0-f4e7fbc49ef5" providerId="ADAL" clId="{2BA2BDB7-623E-4118-AD99-933B4B5466C4}" dt="2020-01-31T08:50:03.694" v="267" actId="47"/>
        <pc:sldMkLst>
          <pc:docMk/>
          <pc:sldMk cId="1846828687" sldId="305"/>
        </pc:sldMkLst>
      </pc:sldChg>
      <pc:sldChg chg="del">
        <pc:chgData name="Selten, LLM (Liene)" userId="b8fe06bb-7cfa-4f96-b8a0-f4e7fbc49ef5" providerId="ADAL" clId="{2BA2BDB7-623E-4118-AD99-933B4B5466C4}" dt="2020-01-31T08:09:49.318" v="3" actId="47"/>
        <pc:sldMkLst>
          <pc:docMk/>
          <pc:sldMk cId="2801179706" sldId="305"/>
        </pc:sldMkLst>
      </pc:sldChg>
      <pc:sldChg chg="del">
        <pc:chgData name="Selten, LLM (Liene)" userId="b8fe06bb-7cfa-4f96-b8a0-f4e7fbc49ef5" providerId="ADAL" clId="{2BA2BDB7-623E-4118-AD99-933B4B5466C4}" dt="2020-01-31T08:09:50.254" v="5" actId="47"/>
        <pc:sldMkLst>
          <pc:docMk/>
          <pc:sldMk cId="637402697" sldId="306"/>
        </pc:sldMkLst>
      </pc:sldChg>
      <pc:sldChg chg="del">
        <pc:chgData name="Selten, LLM (Liene)" userId="b8fe06bb-7cfa-4f96-b8a0-f4e7fbc49ef5" providerId="ADAL" clId="{2BA2BDB7-623E-4118-AD99-933B4B5466C4}" dt="2020-01-31T08:09:56.865" v="7" actId="47"/>
        <pc:sldMkLst>
          <pc:docMk/>
          <pc:sldMk cId="1154714604" sldId="307"/>
        </pc:sldMkLst>
      </pc:sldChg>
      <pc:sldChg chg="del">
        <pc:chgData name="Selten, LLM (Liene)" userId="b8fe06bb-7cfa-4f96-b8a0-f4e7fbc49ef5" providerId="ADAL" clId="{2BA2BDB7-623E-4118-AD99-933B4B5466C4}" dt="2020-01-31T08:09:57.503" v="8" actId="47"/>
        <pc:sldMkLst>
          <pc:docMk/>
          <pc:sldMk cId="1019427685" sldId="308"/>
        </pc:sldMkLst>
      </pc:sldChg>
      <pc:sldChg chg="del">
        <pc:chgData name="Selten, LLM (Liene)" userId="b8fe06bb-7cfa-4f96-b8a0-f4e7fbc49ef5" providerId="ADAL" clId="{2BA2BDB7-623E-4118-AD99-933B4B5466C4}" dt="2020-01-31T08:10:10.021" v="16" actId="47"/>
        <pc:sldMkLst>
          <pc:docMk/>
          <pc:sldMk cId="2649573257" sldId="309"/>
        </pc:sldMkLst>
      </pc:sldChg>
      <pc:sldChg chg="del">
        <pc:chgData name="Selten, LLM (Liene)" userId="b8fe06bb-7cfa-4f96-b8a0-f4e7fbc49ef5" providerId="ADAL" clId="{2BA2BDB7-623E-4118-AD99-933B4B5466C4}" dt="2020-01-31T08:09:59.036" v="10" actId="47"/>
        <pc:sldMkLst>
          <pc:docMk/>
          <pc:sldMk cId="3414522484" sldId="310"/>
        </pc:sldMkLst>
      </pc:sldChg>
      <pc:sldChg chg="del">
        <pc:chgData name="Selten, LLM (Liene)" userId="b8fe06bb-7cfa-4f96-b8a0-f4e7fbc49ef5" providerId="ADAL" clId="{2BA2BDB7-623E-4118-AD99-933B4B5466C4}" dt="2020-01-31T08:10:00.371" v="12" actId="47"/>
        <pc:sldMkLst>
          <pc:docMk/>
          <pc:sldMk cId="2140240308" sldId="311"/>
        </pc:sldMkLst>
      </pc:sldChg>
      <pc:sldChg chg="del">
        <pc:chgData name="Selten, LLM (Liene)" userId="b8fe06bb-7cfa-4f96-b8a0-f4e7fbc49ef5" providerId="ADAL" clId="{2BA2BDB7-623E-4118-AD99-933B4B5466C4}" dt="2020-01-31T08:09:59.711" v="11" actId="47"/>
        <pc:sldMkLst>
          <pc:docMk/>
          <pc:sldMk cId="725960639" sldId="312"/>
        </pc:sldMkLst>
      </pc:sldChg>
      <pc:sldChg chg="del">
        <pc:chgData name="Selten, LLM (Liene)" userId="b8fe06bb-7cfa-4f96-b8a0-f4e7fbc49ef5" providerId="ADAL" clId="{2BA2BDB7-623E-4118-AD99-933B4B5466C4}" dt="2020-01-31T08:10:08.834" v="14" actId="47"/>
        <pc:sldMkLst>
          <pc:docMk/>
          <pc:sldMk cId="2558123356" sldId="313"/>
        </pc:sldMkLst>
      </pc:sldChg>
      <pc:sldChg chg="del">
        <pc:chgData name="Selten, LLM (Liene)" userId="b8fe06bb-7cfa-4f96-b8a0-f4e7fbc49ef5" providerId="ADAL" clId="{2BA2BDB7-623E-4118-AD99-933B4B5466C4}" dt="2020-01-31T08:10:10.653" v="17" actId="47"/>
        <pc:sldMkLst>
          <pc:docMk/>
          <pc:sldMk cId="673149284" sldId="314"/>
        </pc:sldMkLst>
      </pc:sldChg>
      <pc:sldChg chg="del">
        <pc:chgData name="Selten, LLM (Liene)" userId="b8fe06bb-7cfa-4f96-b8a0-f4e7fbc49ef5" providerId="ADAL" clId="{2BA2BDB7-623E-4118-AD99-933B4B5466C4}" dt="2020-01-31T08:10:11.306" v="18" actId="47"/>
        <pc:sldMkLst>
          <pc:docMk/>
          <pc:sldMk cId="1397150809" sldId="315"/>
        </pc:sldMkLst>
      </pc:sldChg>
      <pc:sldChg chg="del">
        <pc:chgData name="Selten, LLM (Liene)" userId="b8fe06bb-7cfa-4f96-b8a0-f4e7fbc49ef5" providerId="ADAL" clId="{2BA2BDB7-623E-4118-AD99-933B4B5466C4}" dt="2020-01-31T08:10:11.902" v="19" actId="47"/>
        <pc:sldMkLst>
          <pc:docMk/>
          <pc:sldMk cId="2709970272" sldId="316"/>
        </pc:sldMkLst>
      </pc:sldChg>
      <pc:sldChg chg="del">
        <pc:chgData name="Selten, LLM (Liene)" userId="b8fe06bb-7cfa-4f96-b8a0-f4e7fbc49ef5" providerId="ADAL" clId="{2BA2BDB7-623E-4118-AD99-933B4B5466C4}" dt="2020-01-31T08:10:12.483" v="20" actId="47"/>
        <pc:sldMkLst>
          <pc:docMk/>
          <pc:sldMk cId="3776672355" sldId="317"/>
        </pc:sldMkLst>
      </pc:sldChg>
      <pc:sldChg chg="del">
        <pc:chgData name="Selten, LLM (Liene)" userId="b8fe06bb-7cfa-4f96-b8a0-f4e7fbc49ef5" providerId="ADAL" clId="{2BA2BDB7-623E-4118-AD99-933B4B5466C4}" dt="2020-01-31T08:10:12.859" v="21" actId="47"/>
        <pc:sldMkLst>
          <pc:docMk/>
          <pc:sldMk cId="608005601" sldId="318"/>
        </pc:sldMkLst>
      </pc:sldChg>
      <pc:sldChg chg="del">
        <pc:chgData name="Selten, LLM (Liene)" userId="b8fe06bb-7cfa-4f96-b8a0-f4e7fbc49ef5" providerId="ADAL" clId="{2BA2BDB7-623E-4118-AD99-933B4B5466C4}" dt="2020-01-31T08:10:14.139" v="23" actId="47"/>
        <pc:sldMkLst>
          <pc:docMk/>
          <pc:sldMk cId="1855651712" sldId="319"/>
        </pc:sldMkLst>
      </pc:sldChg>
      <pc:sldChg chg="del">
        <pc:chgData name="Selten, LLM (Liene)" userId="b8fe06bb-7cfa-4f96-b8a0-f4e7fbc49ef5" providerId="ADAL" clId="{2BA2BDB7-623E-4118-AD99-933B4B5466C4}" dt="2020-01-31T08:10:14.759" v="24" actId="47"/>
        <pc:sldMkLst>
          <pc:docMk/>
          <pc:sldMk cId="2991565872" sldId="320"/>
        </pc:sldMkLst>
      </pc:sldChg>
      <pc:sldChg chg="del">
        <pc:chgData name="Selten, LLM (Liene)" userId="b8fe06bb-7cfa-4f96-b8a0-f4e7fbc49ef5" providerId="ADAL" clId="{2BA2BDB7-623E-4118-AD99-933B4B5466C4}" dt="2020-01-31T08:09:58.472" v="9" actId="47"/>
        <pc:sldMkLst>
          <pc:docMk/>
          <pc:sldMk cId="4076926593" sldId="321"/>
        </pc:sldMkLst>
      </pc:sldChg>
      <pc:sldChg chg="del">
        <pc:chgData name="Selten, LLM (Liene)" userId="b8fe06bb-7cfa-4f96-b8a0-f4e7fbc49ef5" providerId="ADAL" clId="{2BA2BDB7-623E-4118-AD99-933B4B5466C4}" dt="2020-01-31T08:10:17.463" v="25" actId="47"/>
        <pc:sldMkLst>
          <pc:docMk/>
          <pc:sldMk cId="3071305806" sldId="323"/>
        </pc:sldMkLst>
      </pc:sldChg>
      <pc:sldChg chg="del">
        <pc:chgData name="Selten, LLM (Liene)" userId="b8fe06bb-7cfa-4f96-b8a0-f4e7fbc49ef5" providerId="ADAL" clId="{2BA2BDB7-623E-4118-AD99-933B4B5466C4}" dt="2020-01-31T08:09:47.246" v="0" actId="47"/>
        <pc:sldMkLst>
          <pc:docMk/>
          <pc:sldMk cId="2401486453" sldId="324"/>
        </pc:sldMkLst>
      </pc:sldChg>
      <pc:sldChg chg="del">
        <pc:chgData name="Selten, LLM (Liene)" userId="b8fe06bb-7cfa-4f96-b8a0-f4e7fbc49ef5" providerId="ADAL" clId="{2BA2BDB7-623E-4118-AD99-933B4B5466C4}" dt="2020-01-31T08:09:47.790" v="1" actId="47"/>
        <pc:sldMkLst>
          <pc:docMk/>
          <pc:sldMk cId="278602961" sldId="32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9657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93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81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2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599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869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70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99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38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072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8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E280B-9D13-4593-863E-BA9B72824F17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104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tv.nl/video/waarom-regent-het-steeds-vaker-hoosbuien-hagel-en-wateroverlast/#q=wateroverlast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tv.nl/video/overstromingen-in-bangladesh-water-als-vriend-en-als-vijand/#q=bangladesh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98494" y="-144903"/>
            <a:ext cx="9144000" cy="2387600"/>
          </a:xfrm>
        </p:spPr>
        <p:txBody>
          <a:bodyPr/>
          <a:lstStyle/>
          <a:p>
            <a:r>
              <a:rPr lang="nl-NL"/>
              <a:t>Mens en Natuur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3998" y="2601119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/>
              <a:t>Thema 4 blok 1</a:t>
            </a:r>
            <a:br>
              <a:rPr lang="nl-NL" sz="3600"/>
            </a:br>
            <a:r>
              <a:rPr lang="nl-NL" sz="2800"/>
              <a:t/>
            </a:r>
            <a:br>
              <a:rPr lang="nl-NL" sz="2800"/>
            </a:br>
            <a:r>
              <a:rPr lang="nl-NL" sz="3600"/>
              <a:t>Wonen op gevaarlijke plekken</a:t>
            </a:r>
            <a:endParaRPr lang="nl-NL" sz="280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B02E0BD-F4B4-4780-A759-4A6665714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7172" name="Picture 4" descr="Afbeeldingsresultaat voor wateroverlast animated gif">
            <a:extLst>
              <a:ext uri="{FF2B5EF4-FFF2-40B4-BE49-F238E27FC236}">
                <a16:creationId xmlns:a16="http://schemas.microsoft.com/office/drawing/2014/main" id="{001C7D4C-7AB3-42F3-9359-017A3A05A5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845" y="4318882"/>
            <a:ext cx="3904154" cy="229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fbeeldingsresultaat voor emmer animated gif">
            <a:extLst>
              <a:ext uri="{FF2B5EF4-FFF2-40B4-BE49-F238E27FC236}">
                <a16:creationId xmlns:a16="http://schemas.microsoft.com/office/drawing/2014/main" id="{31E3A0D0-7940-495C-A823-582F02B1EB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5100">
            <a:off x="9590597" y="1514604"/>
            <a:ext cx="1905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Afbeeldingsresultaat voor overstroming bangladesh">
            <a:extLst>
              <a:ext uri="{FF2B5EF4-FFF2-40B4-BE49-F238E27FC236}">
                <a16:creationId xmlns:a16="http://schemas.microsoft.com/office/drawing/2014/main" id="{225574C5-EE7E-422F-B833-B6075F583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5" b="9583"/>
          <a:stretch/>
        </p:blipFill>
        <p:spPr bwMode="auto">
          <a:xfrm>
            <a:off x="6415202" y="4318882"/>
            <a:ext cx="4127292" cy="229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5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2"/>
            <a:ext cx="10515600" cy="1325563"/>
          </a:xfrm>
        </p:spPr>
        <p:txBody>
          <a:bodyPr/>
          <a:lstStyle/>
          <a:p>
            <a:r>
              <a:rPr lang="nl-NL"/>
              <a:t>Wat moet je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8" y="2314425"/>
            <a:ext cx="10515600" cy="4122470"/>
          </a:xfrm>
        </p:spPr>
        <p:txBody>
          <a:bodyPr>
            <a:normAutofit fontScale="92500" lnSpcReduction="10000"/>
          </a:bodyPr>
          <a:lstStyle/>
          <a:p>
            <a:r>
              <a:rPr lang="nl-NL" sz="4000"/>
              <a:t>Maken blz. 10 opdracht 1, 3, 4, 5, 6 </a:t>
            </a:r>
          </a:p>
          <a:p>
            <a:pPr marL="0" indent="0">
              <a:buNone/>
            </a:pPr>
            <a:r>
              <a:rPr lang="nl-NL" sz="3200"/>
              <a:t>     </a:t>
            </a:r>
            <a:r>
              <a:rPr lang="nl-NL">
                <a:sym typeface="Wingdings" panose="05000000000000000000" pitchFamily="2" charset="2"/>
              </a:rPr>
              <a:t> Lees de bijbehorende teksten goed!</a:t>
            </a:r>
          </a:p>
          <a:p>
            <a:pPr marL="0" indent="0">
              <a:buNone/>
            </a:pPr>
            <a:endParaRPr lang="nl-NL" sz="3200"/>
          </a:p>
          <a:p>
            <a:r>
              <a:rPr lang="nl-NL" sz="3600"/>
              <a:t>Klaar? Nakijken en evt. verbeteren via </a:t>
            </a:r>
            <a:r>
              <a:rPr lang="nl-NL" sz="3600" err="1"/>
              <a:t>WikiWijs</a:t>
            </a:r>
            <a:r>
              <a:rPr lang="nl-NL" sz="3600"/>
              <a:t> </a:t>
            </a:r>
          </a:p>
          <a:p>
            <a:pPr marL="0" indent="0">
              <a:buNone/>
            </a:pPr>
            <a:r>
              <a:rPr lang="nl-NL">
                <a:sym typeface="Wingdings" panose="05000000000000000000" pitchFamily="2" charset="2"/>
              </a:rPr>
              <a:t>       Gebruik hiervoor een rode pen!</a:t>
            </a:r>
          </a:p>
          <a:p>
            <a:pPr marL="0" indent="0">
              <a:buNone/>
            </a:pPr>
            <a:endParaRPr lang="nl-NL">
              <a:sym typeface="Wingdings" panose="05000000000000000000" pitchFamily="2" charset="2"/>
            </a:endParaRPr>
          </a:p>
          <a:p>
            <a:r>
              <a:rPr lang="nl-NL">
                <a:sym typeface="Wingdings" panose="05000000000000000000" pitchFamily="2" charset="2"/>
              </a:rPr>
              <a:t>Verdiepingsfilmpje op </a:t>
            </a:r>
            <a:r>
              <a:rPr lang="nl-NL" err="1">
                <a:sym typeface="Wingdings" panose="05000000000000000000" pitchFamily="2" charset="2"/>
              </a:rPr>
              <a:t>SchoolTV</a:t>
            </a:r>
            <a:r>
              <a:rPr lang="nl-NL">
                <a:sym typeface="Wingdings" panose="05000000000000000000" pitchFamily="2" charset="2"/>
              </a:rPr>
              <a:t>: </a:t>
            </a:r>
          </a:p>
          <a:p>
            <a:pPr marL="0" indent="0">
              <a:buNone/>
            </a:pPr>
            <a:r>
              <a:rPr lang="nl-NL">
                <a:sym typeface="Wingdings" panose="05000000000000000000" pitchFamily="2" charset="2"/>
              </a:rPr>
              <a:t>    </a:t>
            </a:r>
            <a:r>
              <a:rPr lang="nl-NL" err="1">
                <a:sym typeface="Wingdings" panose="05000000000000000000" pitchFamily="2" charset="2"/>
              </a:rPr>
              <a:t>Nieuwsuur</a:t>
            </a:r>
            <a:r>
              <a:rPr lang="nl-NL">
                <a:sym typeface="Wingdings" panose="05000000000000000000" pitchFamily="2" charset="2"/>
              </a:rPr>
              <a:t> in de klas – klimaatverandering nu al zichtbaar</a:t>
            </a:r>
            <a:endParaRPr lang="nl-NL"/>
          </a:p>
          <a:p>
            <a:endParaRPr lang="nl-NL"/>
          </a:p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3C01B9F-50B6-4ACC-8475-90BE0216D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02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3"/>
            <a:ext cx="10515600" cy="1325563"/>
          </a:xfrm>
        </p:spPr>
        <p:txBody>
          <a:bodyPr/>
          <a:lstStyle/>
          <a:p>
            <a:r>
              <a:rPr lang="nl-NL"/>
              <a:t>Leerdoelen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221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Aan het einde van de les kun je:</a:t>
            </a:r>
            <a:br>
              <a:rPr lang="nl-NL" dirty="0"/>
            </a:br>
            <a:endParaRPr lang="nl-NL" dirty="0"/>
          </a:p>
          <a:p>
            <a:pPr>
              <a:buFontTx/>
              <a:buChar char="-"/>
            </a:pPr>
            <a:r>
              <a:rPr lang="nl-NL" sz="2400" dirty="0"/>
              <a:t>Verschillen en overeenkomsten noemen tussen de rivieren van Bangladesh en Nederland.</a:t>
            </a:r>
          </a:p>
          <a:p>
            <a:pPr>
              <a:buFontTx/>
              <a:buChar char="-"/>
            </a:pPr>
            <a:r>
              <a:rPr lang="nl-NL" sz="2400" dirty="0"/>
              <a:t>Drie soorten wateroverlast noemen, die door klimaatverandering in Nederland vaker kunnen voorkomen.</a:t>
            </a:r>
          </a:p>
          <a:p>
            <a:pPr>
              <a:buFontTx/>
              <a:buChar char="-"/>
            </a:pPr>
            <a:r>
              <a:rPr lang="nl-NL" sz="2400" dirty="0"/>
              <a:t>Twee verschillende manieren noemen waarop de Nederlandse rivieren het land kunnen </a:t>
            </a:r>
            <a:r>
              <a:rPr lang="nl-NL" sz="2400" dirty="0" smtClean="0"/>
              <a:t>overstromen</a:t>
            </a:r>
          </a:p>
          <a:p>
            <a:pPr>
              <a:buFontTx/>
              <a:buChar char="-"/>
            </a:pPr>
            <a:endParaRPr lang="nl-NL" sz="2400" dirty="0"/>
          </a:p>
          <a:p>
            <a:pPr marL="0" indent="0">
              <a:buNone/>
            </a:pPr>
            <a:r>
              <a:rPr lang="nl-NL" b="1" u="sng" dirty="0" smtClean="0">
                <a:solidFill>
                  <a:srgbClr val="C00000"/>
                </a:solidFill>
              </a:rPr>
              <a:t>Eest lezen bladzijde 16 en 18</a:t>
            </a:r>
            <a:endParaRPr lang="nl-NL" sz="3200" b="1" u="sng" dirty="0">
              <a:solidFill>
                <a:srgbClr val="C0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573CF2D-D4CB-4CE0-B352-B9868A65C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93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7795B0-7323-4502-9965-60E75AAE9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nl-NL"/>
              <a:t>De Nederlandse delta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567A39-8D4C-4DCA-9F1E-5F7D85D9A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/>
              <a:t>De Rijn en de Maas zijn veel kleiner dan de rivieren in Bangladesh.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36E112D-C569-46BB-A42E-442D10ADF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1898DB8-8F33-49A9-9590-CAA2B112F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791" y="2642480"/>
            <a:ext cx="8390272" cy="401324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66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7795B0-7323-4502-9965-60E75AAE9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nl-NL"/>
              <a:t>De Nederlandse delta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567A39-8D4C-4DCA-9F1E-5F7D85D9A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/>
              <a:t>In NL valt de neerslag ongeveer gelijk verdeeld over het jaar: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36E112D-C569-46BB-A42E-442D10ADF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122" name="Picture 2" descr="Afbeeldingsresultaat voor klimaatgrafiek bangladesh">
            <a:extLst>
              <a:ext uri="{FF2B5EF4-FFF2-40B4-BE49-F238E27FC236}">
                <a16:creationId xmlns:a16="http://schemas.microsoft.com/office/drawing/2014/main" id="{D20E4BA3-D91B-4724-9AD6-08905D0759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9221" r="2182" b="6147"/>
          <a:stretch/>
        </p:blipFill>
        <p:spPr bwMode="auto">
          <a:xfrm>
            <a:off x="6955937" y="2550695"/>
            <a:ext cx="4476737" cy="37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65EB1AE-7AC3-4328-A98A-9A49D5105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947" y="2797844"/>
            <a:ext cx="4514779" cy="356009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D4DC0AA-5955-4927-9E92-FBA4F212DCB6}"/>
              </a:ext>
            </a:extLst>
          </p:cNvPr>
          <p:cNvSpPr txBox="1"/>
          <p:nvPr/>
        </p:nvSpPr>
        <p:spPr>
          <a:xfrm>
            <a:off x="2947737" y="6357938"/>
            <a:ext cx="2237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/>
              <a:t>Nederland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084D660-BAFB-4865-839E-880CBA2E48B9}"/>
              </a:ext>
            </a:extLst>
          </p:cNvPr>
          <p:cNvSpPr txBox="1"/>
          <p:nvPr/>
        </p:nvSpPr>
        <p:spPr>
          <a:xfrm>
            <a:off x="8502317" y="6398294"/>
            <a:ext cx="2237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/>
              <a:t>Bangladesh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8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7795B0-7323-4502-9965-60E75AAE9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nl-NL"/>
              <a:t>De Nederlandse delta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567A39-8D4C-4DCA-9F1E-5F7D85D9A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15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/>
              <a:t>Nederlandse rivieren zijn net zo belangrijk als in Bangladesh:</a:t>
            </a:r>
          </a:p>
          <a:p>
            <a:pPr>
              <a:buFontTx/>
              <a:buChar char="-"/>
            </a:pPr>
            <a:r>
              <a:rPr lang="nl-NL"/>
              <a:t>Sedimentatie van slib </a:t>
            </a:r>
            <a:r>
              <a:rPr lang="nl-NL">
                <a:sym typeface="Wingdings" panose="05000000000000000000" pitchFamily="2" charset="2"/>
              </a:rPr>
              <a:t> vluchtbare grond</a:t>
            </a:r>
          </a:p>
          <a:p>
            <a:pPr>
              <a:buFontTx/>
              <a:buChar char="-"/>
            </a:pPr>
            <a:r>
              <a:rPr lang="nl-NL">
                <a:sym typeface="Wingdings" panose="05000000000000000000" pitchFamily="2" charset="2"/>
              </a:rPr>
              <a:t>Duinen en polders zijn ontstaan door sediment van de zee</a:t>
            </a:r>
          </a:p>
          <a:p>
            <a:pPr>
              <a:buFontTx/>
              <a:buChar char="-"/>
            </a:pPr>
            <a:r>
              <a:rPr lang="nl-NL">
                <a:sym typeface="Wingdings" panose="05000000000000000000" pitchFamily="2" charset="2"/>
              </a:rPr>
              <a:t>Transport over water  veel inkomsten voor NL</a:t>
            </a:r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36E112D-C569-46BB-A42E-442D10ADF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6146" name="Picture 2" descr="Afbeeldingsresultaat voor Rotterdamse haven">
            <a:extLst>
              <a:ext uri="{FF2B5EF4-FFF2-40B4-BE49-F238E27FC236}">
                <a16:creationId xmlns:a16="http://schemas.microsoft.com/office/drawing/2014/main" id="{6DDB51B1-45A4-44ED-8BEC-60B197887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063" y="4182269"/>
            <a:ext cx="6079957" cy="244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4F0FB9D-5F41-4ECD-AFEC-1B3DC3AFA5A6}"/>
              </a:ext>
            </a:extLst>
          </p:cNvPr>
          <p:cNvSpPr txBox="1"/>
          <p:nvPr/>
        </p:nvSpPr>
        <p:spPr>
          <a:xfrm rot="458652">
            <a:off x="7866263" y="4749192"/>
            <a:ext cx="377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/>
              <a:t>Waar ligt de grootste haven van Europa?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91C8AB-EDAD-4F0C-BEDC-9D5652D187AC}"/>
              </a:ext>
            </a:extLst>
          </p:cNvPr>
          <p:cNvSpPr txBox="1"/>
          <p:nvPr/>
        </p:nvSpPr>
        <p:spPr>
          <a:xfrm>
            <a:off x="8018665" y="5729843"/>
            <a:ext cx="377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>
                <a:solidFill>
                  <a:srgbClr val="FF0000"/>
                </a:solidFill>
                <a:sym typeface="Wingdings" panose="05000000000000000000" pitchFamily="2" charset="2"/>
              </a:rPr>
              <a:t> </a:t>
            </a:r>
            <a:r>
              <a:rPr lang="nl-NL" sz="2400">
                <a:solidFill>
                  <a:srgbClr val="FF0000"/>
                </a:solidFill>
              </a:rPr>
              <a:t>Rotterdam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2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2668F0-FB64-4557-8C9E-434109E6F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5272"/>
            <a:ext cx="10515600" cy="1325563"/>
          </a:xfrm>
        </p:spPr>
        <p:txBody>
          <a:bodyPr/>
          <a:lstStyle/>
          <a:p>
            <a:r>
              <a:rPr lang="nl-NL"/>
              <a:t>Wateroverlast in NL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23C464-6F77-4437-9F6F-A58A37D1C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24148" cy="47250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/>
              <a:t>Drie soorten gevaren door klimaatverandering: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/>
              <a:t>1. Zeespiegelstijging </a:t>
            </a:r>
            <a:r>
              <a:rPr lang="nl-NL">
                <a:sym typeface="Wingdings" panose="05000000000000000000" pitchFamily="2" charset="2"/>
              </a:rPr>
              <a:t> oorzaak: ijskappen en gletsjers smelten</a:t>
            </a:r>
          </a:p>
          <a:p>
            <a:pPr marL="0" indent="0">
              <a:buNone/>
            </a:pPr>
            <a:r>
              <a:rPr lang="nl-NL">
                <a:sym typeface="Wingdings" panose="05000000000000000000" pitchFamily="2" charset="2"/>
              </a:rPr>
              <a:t>                                      oorzaak: water zet uit als het warmer wordt</a:t>
            </a:r>
          </a:p>
          <a:p>
            <a:pPr marL="0" indent="0">
              <a:buNone/>
            </a:pPr>
            <a:r>
              <a:rPr lang="nl-NL">
                <a:sym typeface="Wingdings" panose="05000000000000000000" pitchFamily="2" charset="2"/>
              </a:rPr>
              <a:t>2. Langere periode met veel óf weinig neerslag  </a:t>
            </a:r>
          </a:p>
          <a:p>
            <a:pPr marL="0" indent="0">
              <a:buNone/>
            </a:pPr>
            <a:r>
              <a:rPr lang="nl-NL">
                <a:sym typeface="Wingdings" panose="05000000000000000000" pitchFamily="2" charset="2"/>
              </a:rPr>
              <a:t>			    gevolg: rivieren staan dan heel hoog óf heel laag</a:t>
            </a:r>
          </a:p>
          <a:p>
            <a:pPr marL="0" indent="0">
              <a:buNone/>
            </a:pPr>
            <a:r>
              <a:rPr lang="nl-NL">
                <a:sym typeface="Wingdings" panose="05000000000000000000" pitchFamily="2" charset="2"/>
              </a:rPr>
              <a:t>3. Meer zware regenbuien </a:t>
            </a:r>
          </a:p>
          <a:p>
            <a:pPr marL="0" indent="0">
              <a:buNone/>
            </a:pPr>
            <a:r>
              <a:rPr lang="nl-NL">
                <a:sym typeface="Wingdings" panose="05000000000000000000" pitchFamily="2" charset="2"/>
              </a:rPr>
              <a:t>			    gevolg: straten komen onder water te  </a:t>
            </a:r>
            <a:br>
              <a:rPr lang="nl-NL">
                <a:sym typeface="Wingdings" panose="05000000000000000000" pitchFamily="2" charset="2"/>
              </a:rPr>
            </a:br>
            <a:r>
              <a:rPr lang="nl-NL">
                <a:sym typeface="Wingdings" panose="05000000000000000000" pitchFamily="2" charset="2"/>
              </a:rPr>
              <a:t> 			         staan/kelders lopen vol door veel bestrating.</a:t>
            </a:r>
          </a:p>
          <a:p>
            <a:pPr marL="0" indent="0">
              <a:buNone/>
            </a:pPr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B1FB848-01D1-43CB-AD6C-964FB322A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EFEB500-DB07-4522-90FC-3D247F54F395}"/>
              </a:ext>
            </a:extLst>
          </p:cNvPr>
          <p:cNvSpPr txBox="1"/>
          <p:nvPr/>
        </p:nvSpPr>
        <p:spPr>
          <a:xfrm rot="458652">
            <a:off x="7966284" y="1251261"/>
            <a:ext cx="4107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>
                <a:solidFill>
                  <a:srgbClr val="FF0000"/>
                </a:solidFill>
              </a:rPr>
              <a:t>Welke oplossingen gebruikt NL voor de drie gevaren?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D9A973A-B10A-488E-8CA0-97992DB5F833}"/>
              </a:ext>
            </a:extLst>
          </p:cNvPr>
          <p:cNvSpPr txBox="1"/>
          <p:nvPr/>
        </p:nvSpPr>
        <p:spPr>
          <a:xfrm>
            <a:off x="1385620" y="3155995"/>
            <a:ext cx="2765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>
                <a:solidFill>
                  <a:srgbClr val="FF0000"/>
                </a:solidFill>
                <a:sym typeface="Wingdings" panose="05000000000000000000" pitchFamily="2" charset="2"/>
              </a:rPr>
              <a:t>Hogere dijken, duinen en dammen</a:t>
            </a:r>
            <a:endParaRPr lang="nl-NL" sz="2400">
              <a:solidFill>
                <a:srgbClr val="FF0000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854BFB1-912B-4579-B672-AC7A2B908614}"/>
              </a:ext>
            </a:extLst>
          </p:cNvPr>
          <p:cNvSpPr txBox="1"/>
          <p:nvPr/>
        </p:nvSpPr>
        <p:spPr>
          <a:xfrm>
            <a:off x="1385619" y="4224049"/>
            <a:ext cx="2765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>
                <a:solidFill>
                  <a:srgbClr val="FF0000"/>
                </a:solidFill>
                <a:sym typeface="Wingdings" panose="05000000000000000000" pitchFamily="2" charset="2"/>
              </a:rPr>
              <a:t>Dijken versterken of verleggen</a:t>
            </a:r>
            <a:endParaRPr lang="nl-NL" sz="2400">
              <a:solidFill>
                <a:srgbClr val="FF0000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1C78857-6AD3-4989-8F43-D7907E59972C}"/>
              </a:ext>
            </a:extLst>
          </p:cNvPr>
          <p:cNvSpPr txBox="1"/>
          <p:nvPr/>
        </p:nvSpPr>
        <p:spPr>
          <a:xfrm>
            <a:off x="1385618" y="5292296"/>
            <a:ext cx="2765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>
                <a:solidFill>
                  <a:srgbClr val="FF0000"/>
                </a:solidFill>
                <a:sym typeface="Wingdings" panose="05000000000000000000" pitchFamily="2" charset="2"/>
              </a:rPr>
              <a:t>Pleinen vervangen</a:t>
            </a:r>
          </a:p>
          <a:p>
            <a:r>
              <a:rPr lang="nl-NL" sz="2400">
                <a:solidFill>
                  <a:srgbClr val="FF0000"/>
                </a:solidFill>
                <a:sym typeface="Wingdings" panose="05000000000000000000" pitchFamily="2" charset="2"/>
              </a:rPr>
              <a:t>door parken</a:t>
            </a:r>
            <a:endParaRPr lang="nl-NL" sz="2400">
              <a:solidFill>
                <a:srgbClr val="FF0000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5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EEBC2D-4805-4714-A15A-B9494DAFC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691709"/>
            <a:ext cx="10515600" cy="1325563"/>
          </a:xfrm>
        </p:spPr>
        <p:txBody>
          <a:bodyPr/>
          <a:lstStyle/>
          <a:p>
            <a:r>
              <a:rPr lang="nl-NL"/>
              <a:t>Wateroverlast in NL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B3669FB-EBBB-4502-9E24-7A524B6A9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CAC25846-3DCC-437B-9667-A111DB85D0F0}"/>
              </a:ext>
            </a:extLst>
          </p:cNvPr>
          <p:cNvSpPr/>
          <p:nvPr/>
        </p:nvSpPr>
        <p:spPr>
          <a:xfrm>
            <a:off x="583365" y="616629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800"/>
              <a:t>Filmpje: </a:t>
            </a:r>
            <a:r>
              <a:rPr lang="nl-NL" sz="2800">
                <a:hlinkClick r:id="rId3"/>
              </a:rPr>
              <a:t>Wateroverlast in NL</a:t>
            </a:r>
            <a:endParaRPr lang="nl-NL" sz="28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0724032-84A3-4E33-92D1-916A23E21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46" y="1728787"/>
            <a:ext cx="3250523" cy="436254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BB6B7FB-2639-478E-8D6C-05E97CAD52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415" y="3286591"/>
            <a:ext cx="3947412" cy="280474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FD2FD75-6E96-4D03-AD60-DAB4212DB0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9672" y="1763646"/>
            <a:ext cx="3737547" cy="432768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9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2"/>
            <a:ext cx="10515600" cy="1325563"/>
          </a:xfrm>
        </p:spPr>
        <p:txBody>
          <a:bodyPr/>
          <a:lstStyle/>
          <a:p>
            <a:r>
              <a:rPr lang="nl-NL"/>
              <a:t>Wat moet je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8" y="2336171"/>
            <a:ext cx="10515600" cy="4233131"/>
          </a:xfrm>
        </p:spPr>
        <p:txBody>
          <a:bodyPr>
            <a:normAutofit lnSpcReduction="10000"/>
          </a:bodyPr>
          <a:lstStyle/>
          <a:p>
            <a:r>
              <a:rPr lang="nl-NL" sz="4000"/>
              <a:t>Maken blz. 17 opdracht 8, 9, 10, 11, 12</a:t>
            </a:r>
          </a:p>
          <a:p>
            <a:pPr marL="0" indent="0">
              <a:buNone/>
            </a:pPr>
            <a:r>
              <a:rPr lang="nl-NL" sz="3200"/>
              <a:t>     </a:t>
            </a:r>
            <a:r>
              <a:rPr lang="nl-NL">
                <a:sym typeface="Wingdings" panose="05000000000000000000" pitchFamily="2" charset="2"/>
              </a:rPr>
              <a:t> Lees de bijbehorende teksten goed!</a:t>
            </a:r>
          </a:p>
          <a:p>
            <a:pPr marL="0" indent="0">
              <a:buNone/>
            </a:pPr>
            <a:endParaRPr lang="nl-NL" sz="3200"/>
          </a:p>
          <a:p>
            <a:r>
              <a:rPr lang="nl-NL" sz="3600"/>
              <a:t>Klaar? Nakijken en evt. verbeteren via </a:t>
            </a:r>
            <a:r>
              <a:rPr lang="nl-NL" sz="3600" err="1"/>
              <a:t>WikiWijs</a:t>
            </a:r>
            <a:r>
              <a:rPr lang="nl-NL" sz="3600"/>
              <a:t> </a:t>
            </a:r>
          </a:p>
          <a:p>
            <a:pPr marL="0" indent="0">
              <a:buNone/>
            </a:pPr>
            <a:r>
              <a:rPr lang="nl-NL">
                <a:sym typeface="Wingdings" panose="05000000000000000000" pitchFamily="2" charset="2"/>
              </a:rPr>
              <a:t>       Gebruik hiervoor een rode pen!</a:t>
            </a:r>
          </a:p>
          <a:p>
            <a:endParaRPr lang="nl-NL"/>
          </a:p>
          <a:p>
            <a:r>
              <a:rPr lang="nl-NL">
                <a:sym typeface="Wingdings" panose="05000000000000000000" pitchFamily="2" charset="2"/>
              </a:rPr>
              <a:t>Verdiepingsfilmpje op </a:t>
            </a:r>
            <a:r>
              <a:rPr lang="nl-NL" err="1">
                <a:sym typeface="Wingdings" panose="05000000000000000000" pitchFamily="2" charset="2"/>
              </a:rPr>
              <a:t>SchoolTV</a:t>
            </a:r>
            <a:r>
              <a:rPr lang="nl-NL">
                <a:sym typeface="Wingdings" panose="05000000000000000000" pitchFamily="2" charset="2"/>
              </a:rPr>
              <a:t>: </a:t>
            </a:r>
          </a:p>
          <a:p>
            <a:pPr marL="0" indent="0">
              <a:buNone/>
            </a:pPr>
            <a:r>
              <a:rPr lang="nl-NL">
                <a:sym typeface="Wingdings" panose="05000000000000000000" pitchFamily="2" charset="2"/>
              </a:rPr>
              <a:t>    </a:t>
            </a:r>
            <a:r>
              <a:rPr lang="nl-NL" err="1">
                <a:sym typeface="Wingdings" panose="05000000000000000000" pitchFamily="2" charset="2"/>
              </a:rPr>
              <a:t>Nieuwsuur</a:t>
            </a:r>
            <a:r>
              <a:rPr lang="nl-NL">
                <a:sym typeface="Wingdings" panose="05000000000000000000" pitchFamily="2" charset="2"/>
              </a:rPr>
              <a:t> in de klas – klimaatverandering nu al zichtbaar</a:t>
            </a:r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3C01B9F-50B6-4ACC-8475-90BE0216D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BD1868B-9E6D-4A22-8E37-A82962BB3531}"/>
              </a:ext>
            </a:extLst>
          </p:cNvPr>
          <p:cNvSpPr txBox="1"/>
          <p:nvPr/>
        </p:nvSpPr>
        <p:spPr>
          <a:xfrm rot="458652">
            <a:off x="7537399" y="1590465"/>
            <a:ext cx="377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Gebruik de </a:t>
            </a:r>
            <a:r>
              <a:rPr lang="nl-NL" sz="2400" dirty="0" smtClean="0">
                <a:solidFill>
                  <a:srgbClr val="FF0000"/>
                </a:solidFill>
              </a:rPr>
              <a:t>atlas of het internet</a:t>
            </a:r>
            <a:endParaRPr lang="nl-NL" sz="2400" dirty="0">
              <a:solidFill>
                <a:srgbClr val="FF000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87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3"/>
            <a:ext cx="10515600" cy="1325563"/>
          </a:xfrm>
        </p:spPr>
        <p:txBody>
          <a:bodyPr/>
          <a:lstStyle/>
          <a:p>
            <a:r>
              <a:rPr lang="nl-NL"/>
              <a:t>Leerdoelen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221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Aan het einde van de les kun je:</a:t>
            </a:r>
            <a:br>
              <a:rPr lang="nl-NL" dirty="0"/>
            </a:br>
            <a:endParaRPr lang="nl-NL" dirty="0"/>
          </a:p>
          <a:p>
            <a:pPr>
              <a:buFontTx/>
              <a:buChar char="-"/>
            </a:pPr>
            <a:r>
              <a:rPr lang="nl-NL" sz="2400" dirty="0"/>
              <a:t>Uitleggen waardoor de kans op dodelijke slachtoffers door een natuurramp steeds kleiner wordt</a:t>
            </a:r>
            <a:r>
              <a:rPr lang="nl-NL" sz="2400" dirty="0" smtClean="0"/>
              <a:t>.</a:t>
            </a:r>
          </a:p>
          <a:p>
            <a:pPr>
              <a:buFontTx/>
              <a:buChar char="-"/>
            </a:pPr>
            <a:endParaRPr lang="nl-NL" sz="2400" dirty="0"/>
          </a:p>
          <a:p>
            <a:pPr marL="0" indent="0">
              <a:buNone/>
            </a:pPr>
            <a:r>
              <a:rPr lang="nl-NL" b="1" u="sng" dirty="0" smtClean="0">
                <a:solidFill>
                  <a:srgbClr val="C00000"/>
                </a:solidFill>
              </a:rPr>
              <a:t>Eerst lezen bladzijde 21 en 23 </a:t>
            </a:r>
            <a:endParaRPr lang="nl-NL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573CF2D-D4CB-4CE0-B352-B9868A65C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5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5F09E-27CD-4BCE-BBA4-E055A30A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1709"/>
            <a:ext cx="10515600" cy="1325563"/>
          </a:xfrm>
        </p:spPr>
        <p:txBody>
          <a:bodyPr/>
          <a:lstStyle/>
          <a:p>
            <a:r>
              <a:rPr lang="nl-NL"/>
              <a:t>Natuurrampen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C3BA2C-BB3C-450A-A5A3-B8F6B63AE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21189" cy="4351338"/>
          </a:xfrm>
        </p:spPr>
        <p:txBody>
          <a:bodyPr/>
          <a:lstStyle/>
          <a:p>
            <a:pPr marL="0" indent="0">
              <a:buNone/>
            </a:pPr>
            <a:r>
              <a:rPr lang="nl-NL"/>
              <a:t>Overstromingen of stormen zijn voorbeelden van natuurrampen.</a:t>
            </a:r>
          </a:p>
          <a:p>
            <a:pPr marL="0" indent="0">
              <a:buNone/>
            </a:pPr>
            <a:r>
              <a:rPr lang="nl-NL"/>
              <a:t>Klimaatverandering </a:t>
            </a:r>
            <a:r>
              <a:rPr lang="nl-NL">
                <a:sym typeface="Wingdings" panose="05000000000000000000" pitchFamily="2" charset="2"/>
              </a:rPr>
              <a:t> grotere kans op overstromingen en sterke stormen.</a:t>
            </a:r>
          </a:p>
          <a:p>
            <a:pPr marL="0" indent="0">
              <a:buNone/>
            </a:pPr>
            <a:endParaRPr lang="nl-NL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i="1">
                <a:sym typeface="Wingdings" panose="05000000000000000000" pitchFamily="2" charset="2"/>
              </a:rPr>
              <a:t>Hoe kwetsbaar zijn deze gebieden? En waar zijn de grootste gevolgen?</a:t>
            </a:r>
          </a:p>
          <a:p>
            <a:pPr marL="0" indent="0">
              <a:buNone/>
            </a:pPr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5F5DE90-7BD9-4D82-BFEA-A76BF6FE1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1158620-4149-4923-B668-65CAC8442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8" y="3946358"/>
            <a:ext cx="4932492" cy="246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3C569B5-F410-4498-B552-5BEBCCDB3B04}"/>
              </a:ext>
            </a:extLst>
          </p:cNvPr>
          <p:cNvSpPr txBox="1"/>
          <p:nvPr/>
        </p:nvSpPr>
        <p:spPr>
          <a:xfrm>
            <a:off x="2033337" y="6412604"/>
            <a:ext cx="3043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/>
              <a:t>Provincie Groningen</a:t>
            </a:r>
          </a:p>
        </p:txBody>
      </p:sp>
      <p:pic>
        <p:nvPicPr>
          <p:cNvPr id="1028" name="Picture 4" descr="Afbeeldingsresultaat voor huizen op palen bangladesh">
            <a:extLst>
              <a:ext uri="{FF2B5EF4-FFF2-40B4-BE49-F238E27FC236}">
                <a16:creationId xmlns:a16="http://schemas.microsoft.com/office/drawing/2014/main" id="{A872C244-E1BA-4048-92F8-D2B6157AB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8" b="8760"/>
          <a:stretch/>
        </p:blipFill>
        <p:spPr bwMode="auto">
          <a:xfrm>
            <a:off x="6584814" y="3946358"/>
            <a:ext cx="4560450" cy="246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01776540-307E-4A1B-A6B2-B56B24DEC1FB}"/>
              </a:ext>
            </a:extLst>
          </p:cNvPr>
          <p:cNvSpPr txBox="1"/>
          <p:nvPr/>
        </p:nvSpPr>
        <p:spPr>
          <a:xfrm>
            <a:off x="7936832" y="6412604"/>
            <a:ext cx="3043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/>
              <a:t>Zuid-Bangladesh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4ECEE40-BB83-45BF-9B8A-99B1746BF252}"/>
              </a:ext>
            </a:extLst>
          </p:cNvPr>
          <p:cNvSpPr txBox="1"/>
          <p:nvPr/>
        </p:nvSpPr>
        <p:spPr>
          <a:xfrm rot="21299213">
            <a:off x="1568010" y="5806250"/>
            <a:ext cx="377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>
                <a:solidFill>
                  <a:srgbClr val="FF0000"/>
                </a:solidFill>
                <a:sym typeface="Wingdings" panose="05000000000000000000" pitchFamily="2" charset="2"/>
              </a:rPr>
              <a:t>Kleine kans, grote gevolgen</a:t>
            </a:r>
            <a:endParaRPr lang="nl-NL" sz="2400">
              <a:solidFill>
                <a:srgbClr val="FF0000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C1B0E19-72AF-4ED2-BE2E-78D889A09CEB}"/>
              </a:ext>
            </a:extLst>
          </p:cNvPr>
          <p:cNvSpPr txBox="1"/>
          <p:nvPr/>
        </p:nvSpPr>
        <p:spPr>
          <a:xfrm rot="20962821">
            <a:off x="6626492" y="4259179"/>
            <a:ext cx="4349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>
                <a:solidFill>
                  <a:srgbClr val="FF0000"/>
                </a:solidFill>
                <a:sym typeface="Wingdings" panose="05000000000000000000" pitchFamily="2" charset="2"/>
              </a:rPr>
              <a:t>Grote kans, kleinere gevolgen</a:t>
            </a:r>
            <a:endParaRPr lang="nl-NL" sz="2400">
              <a:solidFill>
                <a:srgbClr val="FF0000"/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1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gaat dit blok over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Waarom zijn er in Bangladesh zoveel overstromingen</a:t>
            </a:r>
          </a:p>
          <a:p>
            <a:r>
              <a:rPr lang="nl-NL" dirty="0" smtClean="0"/>
              <a:t>Wat betekent het voor Bangladesh en Nederland  dat ze ‘’laag’’ liggen</a:t>
            </a:r>
          </a:p>
          <a:p>
            <a:r>
              <a:rPr lang="nl-NL" dirty="0" smtClean="0"/>
              <a:t>Wat zijn mondingen van rivieren </a:t>
            </a:r>
          </a:p>
          <a:p>
            <a:r>
              <a:rPr lang="nl-NL" dirty="0" smtClean="0"/>
              <a:t>Wat kun je doen tegen overstromingen ?</a:t>
            </a:r>
          </a:p>
          <a:p>
            <a:r>
              <a:rPr lang="nl-NL" dirty="0" smtClean="0"/>
              <a:t>Wat zijn de na en voordelen van overstromingen </a:t>
            </a:r>
          </a:p>
          <a:p>
            <a:r>
              <a:rPr lang="nl-NL" dirty="0" smtClean="0"/>
              <a:t>Waarom overstroomt Nederland minder vaak dan Bangladesh 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845"/>
            <a:ext cx="12192000" cy="6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1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5F09E-27CD-4BCE-BBA4-E055A30A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1709"/>
            <a:ext cx="10515600" cy="1325563"/>
          </a:xfrm>
        </p:spPr>
        <p:txBody>
          <a:bodyPr/>
          <a:lstStyle/>
          <a:p>
            <a:r>
              <a:rPr lang="nl-NL"/>
              <a:t>Natuurrampen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C3BA2C-BB3C-450A-A5A3-B8F6B63AE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21189" cy="4351338"/>
          </a:xfrm>
        </p:spPr>
        <p:txBody>
          <a:bodyPr/>
          <a:lstStyle/>
          <a:p>
            <a:pPr marL="0" indent="0">
              <a:buNone/>
            </a:pPr>
            <a:r>
              <a:rPr lang="nl-NL"/>
              <a:t>De wereld wordt steeds veiliger </a:t>
            </a:r>
            <a:r>
              <a:rPr lang="nl-NL">
                <a:sym typeface="Wingdings" panose="05000000000000000000" pitchFamily="2" charset="2"/>
              </a:rPr>
              <a:t> weersverwachtingen worden beter</a:t>
            </a:r>
          </a:p>
          <a:p>
            <a:pPr marL="0" indent="0">
              <a:buNone/>
            </a:pPr>
            <a:r>
              <a:rPr lang="nl-NL">
                <a:sym typeface="Wingdings" panose="05000000000000000000" pitchFamily="2" charset="2"/>
              </a:rPr>
              <a:t>				             dijken worden steeds sterker </a:t>
            </a:r>
          </a:p>
          <a:p>
            <a:pPr marL="0" indent="0">
              <a:buNone/>
            </a:pPr>
            <a:endParaRPr lang="nl-NL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>
                <a:sym typeface="Wingdings" panose="05000000000000000000" pitchFamily="2" charset="2"/>
              </a:rPr>
              <a:t>Laatste grote overstroming was in 1953 in Zuidwest-NL, omdat de dijken braken. Tijdens en na de 2</a:t>
            </a:r>
            <a:r>
              <a:rPr lang="nl-NL" baseline="30000">
                <a:sym typeface="Wingdings" panose="05000000000000000000" pitchFamily="2" charset="2"/>
              </a:rPr>
              <a:t>e</a:t>
            </a:r>
            <a:r>
              <a:rPr lang="nl-NL">
                <a:sym typeface="Wingdings" panose="05000000000000000000" pitchFamily="2" charset="2"/>
              </a:rPr>
              <a:t> WO waren de dijken niet goed onderhouden…</a:t>
            </a:r>
          </a:p>
          <a:p>
            <a:pPr marL="0" indent="0">
              <a:buNone/>
            </a:pPr>
            <a:r>
              <a:rPr lang="nl-NL">
                <a:sym typeface="Wingdings" panose="05000000000000000000" pitchFamily="2" charset="2"/>
              </a:rPr>
              <a:t>Gevolg  Deltaplan</a:t>
            </a:r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5F5DE90-7BD9-4D82-BFEA-A76BF6FE1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2050" name="Picture 2" descr="Afbeeldingsresultaat voor deltaplan">
            <a:extLst>
              <a:ext uri="{FF2B5EF4-FFF2-40B4-BE49-F238E27FC236}">
                <a16:creationId xmlns:a16="http://schemas.microsoft.com/office/drawing/2014/main" id="{64C26AAE-4FD9-4597-B816-7DD81CE67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5" b="26056"/>
          <a:stretch/>
        </p:blipFill>
        <p:spPr bwMode="auto">
          <a:xfrm>
            <a:off x="4652979" y="4357332"/>
            <a:ext cx="3079229" cy="228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deltaplan">
            <a:extLst>
              <a:ext uri="{FF2B5EF4-FFF2-40B4-BE49-F238E27FC236}">
                <a16:creationId xmlns:a16="http://schemas.microsoft.com/office/drawing/2014/main" id="{1DCC5857-5350-42BA-937E-3794BC7AC9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6" t="25354" r="8606" b="17223"/>
          <a:stretch/>
        </p:blipFill>
        <p:spPr bwMode="auto">
          <a:xfrm>
            <a:off x="1079072" y="4891033"/>
            <a:ext cx="3380722" cy="174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deltaplan">
            <a:extLst>
              <a:ext uri="{FF2B5EF4-FFF2-40B4-BE49-F238E27FC236}">
                <a16:creationId xmlns:a16="http://schemas.microsoft.com/office/drawing/2014/main" id="{2065D2F6-7859-4208-AC8C-75848F42E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00"/>
          <a:stretch/>
        </p:blipFill>
        <p:spPr bwMode="auto">
          <a:xfrm>
            <a:off x="8020769" y="4357332"/>
            <a:ext cx="3945818" cy="228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7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5F09E-27CD-4BCE-BBA4-E055A30A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1709"/>
            <a:ext cx="10515600" cy="1325563"/>
          </a:xfrm>
        </p:spPr>
        <p:txBody>
          <a:bodyPr/>
          <a:lstStyle/>
          <a:p>
            <a:r>
              <a:rPr lang="nl-NL"/>
              <a:t>Steeds veiliger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C3BA2C-BB3C-450A-A5A3-B8F6B63AE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80558" cy="4351338"/>
          </a:xfrm>
        </p:spPr>
        <p:txBody>
          <a:bodyPr/>
          <a:lstStyle/>
          <a:p>
            <a:pPr marL="0" indent="0">
              <a:buNone/>
            </a:pPr>
            <a:r>
              <a:rPr lang="nl-NL"/>
              <a:t>Ook in Bangladesh wordt het steeds veiliger: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>
                <a:sym typeface="Wingdings" panose="05000000000000000000" pitchFamily="2" charset="2"/>
              </a:rPr>
              <a:t> Dorpeling kregen een radio en zo konden ze weerberichten luisteren.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>
                <a:sym typeface="Wingdings" panose="05000000000000000000" pitchFamily="2" charset="2"/>
              </a:rPr>
              <a:t> Waarschuwingssystemen voor een storm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>
                <a:sym typeface="Wingdings" panose="05000000000000000000" pitchFamily="2" charset="2"/>
              </a:rPr>
              <a:t> Meer schuilplaatsen</a:t>
            </a:r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5F5DE90-7BD9-4D82-BFEA-A76BF6FE1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7FE0BC0-4F9C-4865-9A4F-1B10A61B0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545" y="3719512"/>
            <a:ext cx="6147759" cy="287340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5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2"/>
            <a:ext cx="10515600" cy="1325563"/>
          </a:xfrm>
        </p:spPr>
        <p:txBody>
          <a:bodyPr/>
          <a:lstStyle/>
          <a:p>
            <a:r>
              <a:rPr lang="nl-NL"/>
              <a:t>Wat moet je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8" y="2314425"/>
            <a:ext cx="10515600" cy="4122470"/>
          </a:xfrm>
        </p:spPr>
        <p:txBody>
          <a:bodyPr>
            <a:normAutofit fontScale="92500" lnSpcReduction="10000"/>
          </a:bodyPr>
          <a:lstStyle/>
          <a:p>
            <a:r>
              <a:rPr lang="nl-NL" sz="4000"/>
              <a:t>Maken blz. 21 opdracht 12, 13, 14, 15, 16, 18, 19</a:t>
            </a:r>
          </a:p>
          <a:p>
            <a:pPr marL="0" indent="0">
              <a:buNone/>
            </a:pPr>
            <a:r>
              <a:rPr lang="nl-NL" sz="3200"/>
              <a:t>     </a:t>
            </a:r>
            <a:r>
              <a:rPr lang="nl-NL">
                <a:sym typeface="Wingdings" panose="05000000000000000000" pitchFamily="2" charset="2"/>
              </a:rPr>
              <a:t> Lees de bijbehorende teksten goed!</a:t>
            </a:r>
          </a:p>
          <a:p>
            <a:pPr marL="0" indent="0">
              <a:buNone/>
            </a:pPr>
            <a:endParaRPr lang="nl-NL" sz="3200"/>
          </a:p>
          <a:p>
            <a:r>
              <a:rPr lang="nl-NL" sz="3600"/>
              <a:t>Klaar? Nakijken en evt. verbeteren via </a:t>
            </a:r>
            <a:r>
              <a:rPr lang="nl-NL" sz="3600" err="1"/>
              <a:t>WikiWijs</a:t>
            </a:r>
            <a:r>
              <a:rPr lang="nl-NL" sz="3600"/>
              <a:t> </a:t>
            </a:r>
          </a:p>
          <a:p>
            <a:pPr marL="0" indent="0">
              <a:buNone/>
            </a:pPr>
            <a:r>
              <a:rPr lang="nl-NL">
                <a:sym typeface="Wingdings" panose="05000000000000000000" pitchFamily="2" charset="2"/>
              </a:rPr>
              <a:t>       Gebruik hiervoor een rode pen!</a:t>
            </a:r>
          </a:p>
          <a:p>
            <a:pPr marL="0" indent="0">
              <a:buNone/>
            </a:pPr>
            <a:endParaRPr lang="nl-NL">
              <a:sym typeface="Wingdings" panose="05000000000000000000" pitchFamily="2" charset="2"/>
            </a:endParaRPr>
          </a:p>
          <a:p>
            <a:r>
              <a:rPr lang="nl-NL">
                <a:sym typeface="Wingdings" panose="05000000000000000000" pitchFamily="2" charset="2"/>
              </a:rPr>
              <a:t>Verdiepingsfilmpje op </a:t>
            </a:r>
            <a:r>
              <a:rPr lang="nl-NL" err="1">
                <a:sym typeface="Wingdings" panose="05000000000000000000" pitchFamily="2" charset="2"/>
              </a:rPr>
              <a:t>SchoolTV</a:t>
            </a:r>
            <a:r>
              <a:rPr lang="nl-NL">
                <a:sym typeface="Wingdings" panose="05000000000000000000" pitchFamily="2" charset="2"/>
              </a:rPr>
              <a:t>: </a:t>
            </a:r>
          </a:p>
          <a:p>
            <a:pPr marL="0" indent="0">
              <a:buNone/>
            </a:pPr>
            <a:r>
              <a:rPr lang="nl-NL">
                <a:sym typeface="Wingdings" panose="05000000000000000000" pitchFamily="2" charset="2"/>
              </a:rPr>
              <a:t>    </a:t>
            </a:r>
            <a:r>
              <a:rPr lang="nl-NL" err="1">
                <a:sym typeface="Wingdings" panose="05000000000000000000" pitchFamily="2" charset="2"/>
              </a:rPr>
              <a:t>Nieuwsuur</a:t>
            </a:r>
            <a:r>
              <a:rPr lang="nl-NL">
                <a:sym typeface="Wingdings" panose="05000000000000000000" pitchFamily="2" charset="2"/>
              </a:rPr>
              <a:t> in de klas – klimaatverandering nu al zichtbaar</a:t>
            </a:r>
            <a:endParaRPr lang="nl-NL"/>
          </a:p>
          <a:p>
            <a:endParaRPr lang="nl-NL"/>
          </a:p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3C01B9F-50B6-4ACC-8475-90BE0216D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03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DCD12D5-229E-4AC9-BF15-C74866DC6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5F50617E-AE71-44D6-9C63-7D5BB3B68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A48B4C19-3E53-4BCA-9DC8-0CE72372D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A7DAB22-4CCF-4E63-B7BF-46201E16E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14" y="1108588"/>
            <a:ext cx="8683068" cy="5464969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16BBDE1-3DFA-490D-991D-23A185AA093B}"/>
              </a:ext>
            </a:extLst>
          </p:cNvPr>
          <p:cNvSpPr txBox="1"/>
          <p:nvPr/>
        </p:nvSpPr>
        <p:spPr>
          <a:xfrm rot="769250">
            <a:off x="9045543" y="1633010"/>
            <a:ext cx="3337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/>
              <a:t>Wat weet je al over klimaatverandering</a:t>
            </a:r>
            <a:r>
              <a:rPr lang="nl-NL" sz="2000"/>
              <a:t>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6CE2B36-CF8E-40F2-B0D7-9D12F4013F75}"/>
              </a:ext>
            </a:extLst>
          </p:cNvPr>
          <p:cNvSpPr txBox="1"/>
          <p:nvPr/>
        </p:nvSpPr>
        <p:spPr>
          <a:xfrm>
            <a:off x="9061812" y="3199067"/>
            <a:ext cx="3130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800"/>
              <a:t>Stijging zeespiegel</a:t>
            </a:r>
          </a:p>
          <a:p>
            <a:pPr marL="285750" indent="-285750">
              <a:buFontTx/>
              <a:buChar char="-"/>
            </a:pPr>
            <a:r>
              <a:rPr lang="nl-NL" sz="2800"/>
              <a:t>Overstromingen</a:t>
            </a:r>
          </a:p>
          <a:p>
            <a:pPr marL="285750" indent="-285750">
              <a:buFontTx/>
              <a:buChar char="-"/>
            </a:pPr>
            <a:r>
              <a:rPr lang="nl-NL" sz="2800"/>
              <a:t>Extremer weer</a:t>
            </a:r>
          </a:p>
          <a:p>
            <a:pPr marL="285750" indent="-285750">
              <a:buFontTx/>
              <a:buChar char="-"/>
            </a:pPr>
            <a:r>
              <a:rPr lang="nl-NL" sz="2800"/>
              <a:t>Bodemdaling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410799A-6701-4AD3-B39D-FC146749B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0" y="542109"/>
            <a:ext cx="5360540" cy="6374161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EA887A-6D2A-4A7F-AC69-2A01F0F1C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220" y="213014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/>
              <a:t/>
            </a:r>
            <a:br>
              <a:rPr lang="nl-NL"/>
            </a:br>
            <a:endParaRPr lang="nl-NL"/>
          </a:p>
          <a:p>
            <a:pPr marL="0" indent="0">
              <a:buNone/>
            </a:pPr>
            <a:endParaRPr lang="nl-NL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A3587FB-A127-432D-8216-492AE0D40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18B83A5-61D6-4FD4-9E1C-2DDAE095F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270" y="2708948"/>
            <a:ext cx="6651530" cy="1440104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11CA46BC-EB3D-4FA7-8EC3-E84836E814BD}"/>
              </a:ext>
            </a:extLst>
          </p:cNvPr>
          <p:cNvCxnSpPr>
            <a:cxnSpLocks/>
          </p:cNvCxnSpPr>
          <p:nvPr/>
        </p:nvCxnSpPr>
        <p:spPr>
          <a:xfrm flipV="1">
            <a:off x="987220" y="1346912"/>
            <a:ext cx="4069132" cy="41641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6845"/>
            <a:ext cx="12192000" cy="55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0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3"/>
            <a:ext cx="10515600" cy="1325563"/>
          </a:xfrm>
        </p:spPr>
        <p:txBody>
          <a:bodyPr/>
          <a:lstStyle/>
          <a:p>
            <a:r>
              <a:rPr lang="nl-NL"/>
              <a:t>Leerdoelen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221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Aan het einde van de les kun je:</a:t>
            </a:r>
            <a:br>
              <a:rPr lang="nl-NL" dirty="0"/>
            </a:br>
            <a:endParaRPr lang="nl-NL" dirty="0"/>
          </a:p>
          <a:p>
            <a:pPr>
              <a:buFontTx/>
              <a:buChar char="-"/>
            </a:pPr>
            <a:r>
              <a:rPr lang="nl-NL" sz="2400" dirty="0"/>
              <a:t>Drie oorzaken noemen voor overstromingen in Bangladesh.</a:t>
            </a:r>
          </a:p>
          <a:p>
            <a:pPr>
              <a:buFontTx/>
              <a:buChar char="-"/>
            </a:pPr>
            <a:r>
              <a:rPr lang="nl-NL" sz="2400" dirty="0"/>
              <a:t>Uitleggen waarom de afvoer van de rivieren in Bangladesh erg onregelmatig over het jaar verdeeld is.</a:t>
            </a:r>
          </a:p>
          <a:p>
            <a:pPr>
              <a:buFontTx/>
              <a:buChar char="-"/>
            </a:pPr>
            <a:r>
              <a:rPr lang="nl-NL" sz="2400" dirty="0"/>
              <a:t>Uitleggen waarom Bangladesh erg vruchtbaar is.</a:t>
            </a:r>
          </a:p>
          <a:p>
            <a:pPr>
              <a:buFontTx/>
              <a:buChar char="-"/>
            </a:pPr>
            <a:r>
              <a:rPr lang="nl-NL" sz="2400" dirty="0"/>
              <a:t>Vertellen hoe Bangladesh op een natuurlijke manier is beschermt tegen de zee</a:t>
            </a:r>
            <a:r>
              <a:rPr lang="nl-NL" sz="2400" dirty="0" smtClean="0"/>
              <a:t>.</a:t>
            </a:r>
          </a:p>
          <a:p>
            <a:pPr>
              <a:buFontTx/>
              <a:buChar char="-"/>
            </a:pPr>
            <a:endParaRPr lang="nl-NL" sz="2400" dirty="0"/>
          </a:p>
          <a:p>
            <a:pPr marL="0" indent="0">
              <a:buNone/>
            </a:pPr>
            <a:r>
              <a:rPr lang="nl-NL" b="1" u="sng" dirty="0" smtClean="0">
                <a:solidFill>
                  <a:srgbClr val="C00000"/>
                </a:solidFill>
              </a:rPr>
              <a:t>Eest lezen bladzijde 12 en 14</a:t>
            </a:r>
            <a:endParaRPr lang="nl-NL" b="1" u="sng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endParaRPr lang="nl-NL" sz="2400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573CF2D-D4CB-4CE0-B352-B9868A65C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72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CB447-71CA-4B18-AC0F-A604CE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218"/>
            <a:ext cx="10515600" cy="1325563"/>
          </a:xfrm>
        </p:spPr>
        <p:txBody>
          <a:bodyPr/>
          <a:lstStyle/>
          <a:p>
            <a:r>
              <a:rPr lang="nl-NL" dirty="0" smtClean="0"/>
              <a:t>Overstromingen in</a:t>
            </a:r>
            <a:br>
              <a:rPr lang="nl-NL" dirty="0" smtClean="0"/>
            </a:br>
            <a:r>
              <a:rPr lang="nl-NL" dirty="0" smtClean="0"/>
              <a:t>Bangladesh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8132CD-4F73-4067-9AC1-F596C388E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078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i="1" dirty="0"/>
              <a:t>In welk werelddeel ligt Bangladesh?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dirty="0"/>
              <a:t>Overeenkomsten met NL:</a:t>
            </a:r>
          </a:p>
          <a:p>
            <a:pPr>
              <a:buFontTx/>
              <a:buChar char="-"/>
            </a:pPr>
            <a:r>
              <a:rPr lang="nl-NL" dirty="0"/>
              <a:t>Ligt ook erg laag</a:t>
            </a:r>
          </a:p>
          <a:p>
            <a:pPr>
              <a:buFontTx/>
              <a:buChar char="-"/>
            </a:pPr>
            <a:r>
              <a:rPr lang="nl-NL" dirty="0"/>
              <a:t>Heeft ook grote rivieren</a:t>
            </a:r>
          </a:p>
          <a:p>
            <a:pPr>
              <a:buFontTx/>
              <a:buChar char="-"/>
            </a:pPr>
            <a:r>
              <a:rPr lang="nl-NL" dirty="0"/>
              <a:t>Ligt ook in een ‘delta’</a:t>
            </a:r>
          </a:p>
          <a:p>
            <a:pPr marL="0" indent="0">
              <a:buNone/>
            </a:pPr>
            <a:endParaRPr lang="nl-NL" i="1" dirty="0"/>
          </a:p>
        </p:txBody>
      </p:sp>
      <p:pic>
        <p:nvPicPr>
          <p:cNvPr id="1026" name="Picture 2" descr="Afbeeldingsresultaat voor kaart bangladesh wereld">
            <a:extLst>
              <a:ext uri="{FF2B5EF4-FFF2-40B4-BE49-F238E27FC236}">
                <a16:creationId xmlns:a16="http://schemas.microsoft.com/office/drawing/2014/main" id="{6D656D19-86FE-4019-AECB-3861CD81B7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3" t="6738" r="19821" b="6533"/>
          <a:stretch/>
        </p:blipFill>
        <p:spPr bwMode="auto">
          <a:xfrm>
            <a:off x="7019366" y="1841008"/>
            <a:ext cx="4625788" cy="474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B8D92162-F629-4B17-B6A5-C4BA13970423}"/>
              </a:ext>
            </a:extLst>
          </p:cNvPr>
          <p:cNvSpPr/>
          <p:nvPr/>
        </p:nvSpPr>
        <p:spPr>
          <a:xfrm>
            <a:off x="426530" y="597679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400"/>
              <a:t>Filmpje: </a:t>
            </a:r>
            <a:r>
              <a:rPr lang="nl-NL" sz="2400">
                <a:hlinkClick r:id="rId3"/>
              </a:rPr>
              <a:t>Bangladesh en water</a:t>
            </a:r>
            <a:endParaRPr lang="nl-NL" sz="2400"/>
          </a:p>
        </p:txBody>
      </p:sp>
      <p:pic>
        <p:nvPicPr>
          <p:cNvPr id="6" name="Picture 2" descr="Afbeeldingsresultaat voor rivierdelta nederland">
            <a:extLst>
              <a:ext uri="{FF2B5EF4-FFF2-40B4-BE49-F238E27FC236}">
                <a16:creationId xmlns:a16="http://schemas.microsoft.com/office/drawing/2014/main" id="{0155E91F-0B2C-4155-8EA5-F2D71F081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71581">
            <a:off x="6400409" y="1560478"/>
            <a:ext cx="5283599" cy="373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9F8F31D-3BFB-4680-A416-C9E4CF2372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1032247"/>
            <a:ext cx="4831270" cy="563170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6845"/>
            <a:ext cx="12192000" cy="66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6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051B56-2FCE-4E85-93F3-5EFFC4BE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nl-NL" dirty="0" smtClean="0"/>
              <a:t>Overstromingen in Bangladesh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B192F4-6392-4BCF-B924-5B9E818D1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99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Rivieren nemen zand en slib (soort klei/modder) mee. </a:t>
            </a:r>
          </a:p>
          <a:p>
            <a:pPr marL="0" indent="0">
              <a:buNone/>
            </a:pPr>
            <a:r>
              <a:rPr lang="nl-NL" dirty="0"/>
              <a:t>Zachte stroming </a:t>
            </a:r>
            <a:r>
              <a:rPr lang="nl-NL" dirty="0">
                <a:sym typeface="Wingdings" panose="05000000000000000000" pitchFamily="2" charset="2"/>
              </a:rPr>
              <a:t> zand en slib zakt naar de bodem  </a:t>
            </a:r>
            <a:r>
              <a:rPr lang="nl-NL" b="1" dirty="0">
                <a:sym typeface="Wingdings" panose="05000000000000000000" pitchFamily="2" charset="2"/>
              </a:rPr>
              <a:t>sedimentatie</a:t>
            </a:r>
            <a:r>
              <a:rPr lang="nl-NL" dirty="0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r>
              <a:rPr lang="nl-NL" dirty="0"/>
              <a:t>Een rivier kan dan gaan vertakken en zo ontstaat een </a:t>
            </a:r>
            <a:r>
              <a:rPr lang="nl-NL" b="1" dirty="0"/>
              <a:t>delta</a:t>
            </a:r>
            <a:r>
              <a:rPr lang="nl-NL" dirty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i="1" dirty="0"/>
              <a:t>Waarom groeien er in de delta veel planten?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Slib is erg vruchtbaar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4E04EB7-9D39-444C-9E1A-62A097AFD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2052" name="Picture 4" descr="Gerelateerde afbeelding">
            <a:extLst>
              <a:ext uri="{FF2B5EF4-FFF2-40B4-BE49-F238E27FC236}">
                <a16:creationId xmlns:a16="http://schemas.microsoft.com/office/drawing/2014/main" id="{A3A4D68A-91C6-4170-8E20-81E59197E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548" y="3335468"/>
            <a:ext cx="3276599" cy="32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7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3FFD94-B343-40F7-AC9F-4732A093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691709"/>
            <a:ext cx="10515600" cy="1325563"/>
          </a:xfrm>
        </p:spPr>
        <p:txBody>
          <a:bodyPr/>
          <a:lstStyle/>
          <a:p>
            <a:r>
              <a:rPr lang="nl-NL" dirty="0" smtClean="0"/>
              <a:t>Overstromingen in Bangladesh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A9C60B-6968-444C-8544-22E0A91DF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1097128" cy="4351338"/>
          </a:xfrm>
        </p:spPr>
        <p:txBody>
          <a:bodyPr/>
          <a:lstStyle/>
          <a:p>
            <a:pPr marL="0" indent="0">
              <a:buNone/>
            </a:pPr>
            <a:r>
              <a:rPr lang="nl-NL"/>
              <a:t>Inwoners van Bangladesh kappen veel bomen voor nieuwe landbouwgrond </a:t>
            </a:r>
            <a:r>
              <a:rPr lang="nl-NL">
                <a:sym typeface="Wingdings" panose="05000000000000000000" pitchFamily="2" charset="2"/>
              </a:rPr>
              <a:t>= ontbossing.</a:t>
            </a:r>
          </a:p>
          <a:p>
            <a:pPr marL="0" indent="0">
              <a:buNone/>
            </a:pPr>
            <a:r>
              <a:rPr lang="nl-NL">
                <a:sym typeface="Wingdings" panose="05000000000000000000" pitchFamily="2" charset="2"/>
              </a:rPr>
              <a:t> </a:t>
            </a:r>
            <a:r>
              <a:rPr lang="nl-NL"/>
              <a:t>Water komt sneller in de rivier terecht en zorgt voor overstromingen.</a:t>
            </a:r>
          </a:p>
          <a:p>
            <a:pPr marL="0" indent="0">
              <a:buNone/>
            </a:pPr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3954494-F964-4EFC-AAA5-7ABD40563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4098" name="Picture 2" descr="Afbeeldingsresultaat voor ontbossing bangladesh">
            <a:extLst>
              <a:ext uri="{FF2B5EF4-FFF2-40B4-BE49-F238E27FC236}">
                <a16:creationId xmlns:a16="http://schemas.microsoft.com/office/drawing/2014/main" id="{4C36F659-1DBC-4F6E-831C-EDD2AA6D0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01" y="3385378"/>
            <a:ext cx="5598194" cy="342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0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4435C4-2C88-4B47-A1EE-BAA0F6DC8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nl-NL"/>
              <a:t>Ontbossing in Bangladesh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BC0356-8A6D-4854-AD8B-C5385D880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3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/>
              <a:t>Bomen zorgen ervoor dat het water niet meteen in de rivier komt.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/>
              <a:t>Én zonder de wortels van de bomen kan het </a:t>
            </a:r>
          </a:p>
          <a:p>
            <a:pPr marL="0" indent="0">
              <a:buNone/>
            </a:pPr>
            <a:r>
              <a:rPr lang="nl-NL"/>
              <a:t>water veel gronddeeltjes meenemen </a:t>
            </a:r>
            <a:r>
              <a:rPr lang="nl-NL">
                <a:sym typeface="Wingdings" panose="05000000000000000000" pitchFamily="2" charset="2"/>
              </a:rPr>
              <a:t> </a:t>
            </a:r>
            <a:r>
              <a:rPr lang="nl-NL" b="1">
                <a:sym typeface="Wingdings" panose="05000000000000000000" pitchFamily="2" charset="2"/>
              </a:rPr>
              <a:t>slib</a:t>
            </a:r>
            <a:r>
              <a:rPr lang="nl-NL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endParaRPr lang="nl-NL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i="1">
                <a:sym typeface="Wingdings" panose="05000000000000000000" pitchFamily="2" charset="2"/>
              </a:rPr>
              <a:t>Bedenk waarom een delta geschikt is om te wonen.</a:t>
            </a:r>
          </a:p>
          <a:p>
            <a:pPr marL="0" indent="0">
              <a:buNone/>
            </a:pPr>
            <a:r>
              <a:rPr lang="nl-NL" i="1">
                <a:sym typeface="Wingdings" panose="05000000000000000000" pitchFamily="2" charset="2"/>
              </a:rPr>
              <a:t>Bedenk waarom een delta NIET geschikt</a:t>
            </a:r>
          </a:p>
          <a:p>
            <a:pPr marL="0" indent="0">
              <a:buNone/>
            </a:pPr>
            <a:r>
              <a:rPr lang="nl-NL" i="1">
                <a:sym typeface="Wingdings" panose="05000000000000000000" pitchFamily="2" charset="2"/>
              </a:rPr>
              <a:t>Is om te wonen.</a:t>
            </a:r>
            <a:endParaRPr lang="nl-NL" i="1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E1DD8AC-014C-420A-9C04-C4940CED3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3076" name="Picture 4" descr="Afbeeldingsresultaat voor boom met wortels in de grond">
            <a:extLst>
              <a:ext uri="{FF2B5EF4-FFF2-40B4-BE49-F238E27FC236}">
                <a16:creationId xmlns:a16="http://schemas.microsoft.com/office/drawing/2014/main" id="{C8E0C71D-20CF-460B-A0AF-EE5373D43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4" t="3251" r="13110"/>
          <a:stretch/>
        </p:blipFill>
        <p:spPr bwMode="auto">
          <a:xfrm>
            <a:off x="8482263" y="2828554"/>
            <a:ext cx="3056021" cy="371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6845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6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36296C7622458BA6EB9983F80420" ma:contentTypeVersion="9" ma:contentTypeDescription="Een nieuw document maken." ma:contentTypeScope="" ma:versionID="98afccc311f413faff9958dd892f748b">
  <xsd:schema xmlns:xsd="http://www.w3.org/2001/XMLSchema" xmlns:xs="http://www.w3.org/2001/XMLSchema" xmlns:p="http://schemas.microsoft.com/office/2006/metadata/properties" xmlns:ns2="265e490f-42c1-4584-9a55-d9e61dc9d5d6" xmlns:ns3="a7a8c849-e04a-473a-945f-db618e94453e" targetNamespace="http://schemas.microsoft.com/office/2006/metadata/properties" ma:root="true" ma:fieldsID="343833d955c6654ec26febec90c609e7" ns2:_="" ns3:_="">
    <xsd:import namespace="265e490f-42c1-4584-9a55-d9e61dc9d5d6"/>
    <xsd:import namespace="a7a8c849-e04a-473a-945f-db618e9445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5e490f-42c1-4584-9a55-d9e61dc9d5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8c849-e04a-473a-945f-db618e94453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B1AF93-83AA-469E-A3F4-A4980BAC92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97109F-B216-4412-994B-D453A9131CEC}">
  <ds:schemaRefs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265e490f-42c1-4584-9a55-d9e61dc9d5d6"/>
    <ds:schemaRef ds:uri="http://schemas.openxmlformats.org/package/2006/metadata/core-properties"/>
    <ds:schemaRef ds:uri="a7a8c849-e04a-473a-945f-db618e94453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BEE9AEE-D507-4475-BD63-969556B643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5e490f-42c1-4584-9a55-d9e61dc9d5d6"/>
    <ds:schemaRef ds:uri="a7a8c849-e04a-473a-945f-db618e9445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687</Words>
  <Application>Microsoft Office PowerPoint</Application>
  <PresentationFormat>Breedbeeld</PresentationFormat>
  <Paragraphs>141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Kantoorthema</vt:lpstr>
      <vt:lpstr>Mens en Natuur</vt:lpstr>
      <vt:lpstr>Waar gaat dit blok over</vt:lpstr>
      <vt:lpstr>PowerPoint-presentatie</vt:lpstr>
      <vt:lpstr>PowerPoint-presentatie</vt:lpstr>
      <vt:lpstr>Leerdoelen</vt:lpstr>
      <vt:lpstr>Overstromingen in Bangladesh</vt:lpstr>
      <vt:lpstr>Overstromingen in Bangladesh</vt:lpstr>
      <vt:lpstr>Overstromingen in Bangladesh</vt:lpstr>
      <vt:lpstr>Ontbossing in Bangladesh</vt:lpstr>
      <vt:lpstr>Wat moet je doen?</vt:lpstr>
      <vt:lpstr>Leerdoelen</vt:lpstr>
      <vt:lpstr>De Nederlandse delta</vt:lpstr>
      <vt:lpstr>De Nederlandse delta</vt:lpstr>
      <vt:lpstr>De Nederlandse delta</vt:lpstr>
      <vt:lpstr>Wateroverlast in NL</vt:lpstr>
      <vt:lpstr>Wateroverlast in NL</vt:lpstr>
      <vt:lpstr>Wat moet je doen?</vt:lpstr>
      <vt:lpstr>Leerdoelen</vt:lpstr>
      <vt:lpstr>Natuurrampen</vt:lpstr>
      <vt:lpstr>Natuurrampen</vt:lpstr>
      <vt:lpstr>Steeds veiliger</vt:lpstr>
      <vt:lpstr>Wat moet je doen?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ben ik</dc:title>
  <dc:creator>Boyd van Raak</dc:creator>
  <cp:lastModifiedBy>Boyd van Raak</cp:lastModifiedBy>
  <cp:revision>8</cp:revision>
  <dcterms:created xsi:type="dcterms:W3CDTF">2019-08-14T09:08:33Z</dcterms:created>
  <dcterms:modified xsi:type="dcterms:W3CDTF">2020-03-16T13:05:08Z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0x010100C53E36296C7622458BA6EB9983F80420</vt:lpwstr>
  </property>
</Properties>
</file>